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59" r:id="rId4"/>
    <p:sldId id="257" r:id="rId5"/>
    <p:sldId id="260" r:id="rId6"/>
    <p:sldId id="261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3A3A"/>
    <a:srgbClr val="2576FF"/>
    <a:srgbClr val="25FF76"/>
    <a:srgbClr val="FF9F3B"/>
    <a:srgbClr val="3F7B72"/>
    <a:srgbClr val="5794AF"/>
    <a:srgbClr val="ECF1F8"/>
    <a:srgbClr val="C9A591"/>
    <a:srgbClr val="CBA895"/>
    <a:srgbClr val="C29A8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997" autoAdjust="0"/>
    <p:restoredTop sz="94660"/>
  </p:normalViewPr>
  <p:slideViewPr>
    <p:cSldViewPr snapToGrid="0">
      <p:cViewPr varScale="1">
        <p:scale>
          <a:sx n="86" d="100"/>
          <a:sy n="86" d="100"/>
        </p:scale>
        <p:origin x="422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hdphoto1.wdp>
</file>

<file path=ppt/media/image1.png>
</file>

<file path=ppt/media/image2.png>
</file>

<file path=ppt/media/image3.jpg>
</file>

<file path=ppt/media/image4.png>
</file>

<file path=ppt/media/image5.jpg>
</file>

<file path=ppt/media/image6.jp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822B15-FA7D-40E9-831F-4356AEE136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85D567C-7BD7-4EAD-BED5-28320FCC520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A32C6B6-AEF0-4BA7-9703-2E899E1B2F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A1CADE-2953-4019-9629-565220DBFE8F}" type="datetimeFigureOut">
              <a:rPr lang="en-US" smtClean="0"/>
              <a:t>5/17/2020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DFE1086-1ADA-416C-A6F9-7B350FE175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E4AECB7-5C41-4751-874D-E84039D4B4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AE5862-50A8-4D06-AAC9-7110ACD270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126425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C70372-24D8-4D2D-B093-CF3E7572F7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352766D-9E51-49A3-B6F6-228DBE4DC71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73BFF40-9171-4E63-A8CE-CC64F3A592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A1CADE-2953-4019-9629-565220DBFE8F}" type="datetimeFigureOut">
              <a:rPr lang="en-US" smtClean="0"/>
              <a:t>5/17/2020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C14732D-8136-4DE6-99F3-FCD933A151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010F652-7FCD-480D-B443-977CB9EB71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AE5862-50A8-4D06-AAC9-7110ACD270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37194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92709C6-FF96-426D-A334-1C24A9E5B9F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BC9C84A-8451-4375-98E4-05DB27A2D6E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6946B5E-C732-446F-B3B1-89E0EF8E81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A1CADE-2953-4019-9629-565220DBFE8F}" type="datetimeFigureOut">
              <a:rPr lang="en-US" smtClean="0"/>
              <a:t>5/17/2020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5DDB6F-46C1-431E-A9EF-92FF238A3B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8DE4251-0C9F-4AE6-9ACB-60B28CC650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AE5862-50A8-4D06-AAC9-7110ACD270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08631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FA1A0B-1727-4376-A798-D303D4DCF5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C1F3F2-8AAD-44CC-83E9-99965DB09B3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17BF9C5-0CC8-44EF-A242-44E2FBB959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A1CADE-2953-4019-9629-565220DBFE8F}" type="datetimeFigureOut">
              <a:rPr lang="en-US" smtClean="0"/>
              <a:t>5/17/2020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24EDCA-CD36-4C52-958A-BE9255CB0B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C8E0C01-C76C-485D-97C5-08D7FFF38E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AE5862-50A8-4D06-AAC9-7110ACD270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68301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783822-3BA2-4C06-A77E-904457ECF0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DA0D342-FC9D-4A55-B85D-4BB41E2C0F9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5A57DAC-60A5-40A7-8054-82D5763A59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A1CADE-2953-4019-9629-565220DBFE8F}" type="datetimeFigureOut">
              <a:rPr lang="en-US" smtClean="0"/>
              <a:t>5/17/2020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373E0EE-1B0A-4C89-B634-04538596E1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288B2D1-5626-42F2-A221-2DE8FC8433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AE5862-50A8-4D06-AAC9-7110ACD270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86013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F8D84E-4A69-489F-8434-1572435293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BA07F5-9904-41F8-9D77-01B2EB0FB6C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3E91A03-7B1F-4F72-82FC-3985354F695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6FBDA2C-6805-4F4B-B04B-215FBA8E22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A1CADE-2953-4019-9629-565220DBFE8F}" type="datetimeFigureOut">
              <a:rPr lang="en-US" smtClean="0"/>
              <a:t>5/17/2020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1C42793-9FE6-402B-AFD9-CAC3202F97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69445EE-FF90-4D1A-82E4-2EAFD58B89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AE5862-50A8-4D06-AAC9-7110ACD270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56028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783A07-6CE6-4E26-9F6D-4940D0D203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04AC912-7A9E-4A81-9528-66E2DB25724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17572B1-9034-4902-937A-5712DBA3495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C5634E8-B007-47CB-9ED5-077A0D32660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58C654D-5815-4FC8-A4AB-7B1F29AB8BD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D929413-E7B6-4FC7-B02C-B2FE5459FF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A1CADE-2953-4019-9629-565220DBFE8F}" type="datetimeFigureOut">
              <a:rPr lang="en-US" smtClean="0"/>
              <a:t>5/17/2020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9AEB5AC-9580-4BE1-8429-D45EB4AE4E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C65D4E8-A99D-42B9-B5E9-7A6F970DF6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AE5862-50A8-4D06-AAC9-7110ACD270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23151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0E211A-F5D4-40A6-B016-9915D2B5AB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A4A10C2-A041-4271-ACF3-4F04360009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A1CADE-2953-4019-9629-565220DBFE8F}" type="datetimeFigureOut">
              <a:rPr lang="en-US" smtClean="0"/>
              <a:t>5/17/2020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97CBC71-8A8F-45C9-9893-30E53E09B8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E5B2D5F-C09C-4277-866D-D2E47C125B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AE5862-50A8-4D06-AAC9-7110ACD270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75095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4687C72-9308-4023-876C-0ADF8BD298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A1CADE-2953-4019-9629-565220DBFE8F}" type="datetimeFigureOut">
              <a:rPr lang="en-US" smtClean="0"/>
              <a:t>5/17/2020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0F510AB-40E8-44DB-9B88-0B0B493FBF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40981C-7E7D-4F0D-BB1A-310050222C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AE5862-50A8-4D06-AAC9-7110ACD270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28374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F4D235-C624-4BBF-9704-90341D4D02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44A165-6014-4BE1-94A9-15EA8EAEFDF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BD8776B-CADA-45DA-BE85-C8AF64379CC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6412574-C351-4812-AC75-C2D506CCD8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A1CADE-2953-4019-9629-565220DBFE8F}" type="datetimeFigureOut">
              <a:rPr lang="en-US" smtClean="0"/>
              <a:t>5/17/2020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599D9F3-6C52-4B45-8D6F-87D97FF42F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081ACB3-24EA-4C68-88B3-F4C9D18EE9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AE5862-50A8-4D06-AAC9-7110ACD270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37393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F53C85-768D-4724-A6DA-46A8545C71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9487E1A-99B7-4968-9909-B8930ABDD2D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E407F3B-8F3A-4090-A85A-C22E761BBC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43A97D5-BAA1-4447-8267-DE4F5CB98D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A1CADE-2953-4019-9629-565220DBFE8F}" type="datetimeFigureOut">
              <a:rPr lang="en-US" smtClean="0"/>
              <a:t>5/17/2020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D9B3254-6664-4E98-96A1-8647EEEB0B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D931B7F-4C9D-4638-A4A3-667D48DC0E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AE5862-50A8-4D06-AAC9-7110ACD270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01275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E57FB19-1B98-4783-B8B7-AE4288173D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B567500-E4A6-4622-B542-2BDC54FB4EE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1451E59-4EE4-4625-A2FF-2CC68EA7265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5A1CADE-2953-4019-9629-565220DBFE8F}" type="datetimeFigureOut">
              <a:rPr lang="en-US" smtClean="0"/>
              <a:t>5/17/2020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249A94B-7687-46E2-BAF7-39B440D23D3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53D4084-6925-4998-842A-5673699A69D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AAE5862-50A8-4D06-AAC9-7110ACD270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73747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pinterest.com/natetay0266/portfolio-kids-animation-site/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hyperlink" Target="https://www.fontspace.com/help#license-3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3.jpg"/><Relationship Id="rId4" Type="http://schemas.microsoft.com/office/2007/relationships/hdphoto" Target="../media/hdphoto1.wdp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jpg"/><Relationship Id="rId5" Type="http://schemas.openxmlformats.org/officeDocument/2006/relationships/image" Target="../media/image5.jpg"/><Relationship Id="rId4" Type="http://schemas.openxmlformats.org/officeDocument/2006/relationships/image" Target="../media/image3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jpg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8AA5A3FE-108D-4074-A110-70F05665C2D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56DDFAD1-8583-457D-BACF-A82042026658}"/>
              </a:ext>
            </a:extLst>
          </p:cNvPr>
          <p:cNvSpPr txBox="1"/>
          <p:nvPr/>
        </p:nvSpPr>
        <p:spPr>
          <a:xfrm>
            <a:off x="1087694" y="265061"/>
            <a:ext cx="5394041" cy="307777"/>
          </a:xfrm>
          <a:prstGeom prst="rect">
            <a:avLst/>
          </a:prstGeom>
          <a:solidFill>
            <a:srgbClr val="F1F3F4"/>
          </a:solidFill>
          <a:ln w="6350"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1400" dirty="0">
                <a:hlinkClick r:id="rId3"/>
              </a:rPr>
              <a:t>https://www.pinterest.com/natetay0266/portfolio-kids-animation-site/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270895754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>
            <a:extLst>
              <a:ext uri="{FF2B5EF4-FFF2-40B4-BE49-F238E27FC236}">
                <a16:creationId xmlns:a16="http://schemas.microsoft.com/office/drawing/2014/main" id="{F301E044-33DA-435C-A718-CC99911CC1C7}"/>
              </a:ext>
            </a:extLst>
          </p:cNvPr>
          <p:cNvSpPr/>
          <p:nvPr/>
        </p:nvSpPr>
        <p:spPr>
          <a:xfrm>
            <a:off x="4147119" y="241671"/>
            <a:ext cx="3705735" cy="3548507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01600" algn="c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55501D9E-05A8-4154-9140-5DCD7BA3CC49}"/>
              </a:ext>
            </a:extLst>
          </p:cNvPr>
          <p:cNvSpPr/>
          <p:nvPr/>
        </p:nvSpPr>
        <p:spPr>
          <a:xfrm>
            <a:off x="534718" y="2563758"/>
            <a:ext cx="914400" cy="914400"/>
          </a:xfrm>
          <a:prstGeom prst="ellipse">
            <a:avLst/>
          </a:prstGeom>
          <a:solidFill>
            <a:srgbClr val="FF9F3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DC35599C-5752-429B-B74C-FF0DDFCAFC29}"/>
              </a:ext>
            </a:extLst>
          </p:cNvPr>
          <p:cNvSpPr/>
          <p:nvPr/>
        </p:nvSpPr>
        <p:spPr>
          <a:xfrm>
            <a:off x="8352512" y="283013"/>
            <a:ext cx="3464710" cy="4770782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01600" algn="c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0" name="TextBox 109">
            <a:extLst>
              <a:ext uri="{FF2B5EF4-FFF2-40B4-BE49-F238E27FC236}">
                <a16:creationId xmlns:a16="http://schemas.microsoft.com/office/drawing/2014/main" id="{077829FA-8F2F-43ED-9A4D-EC27099440D3}"/>
              </a:ext>
            </a:extLst>
          </p:cNvPr>
          <p:cNvSpPr txBox="1"/>
          <p:nvPr/>
        </p:nvSpPr>
        <p:spPr>
          <a:xfrm>
            <a:off x="991918" y="3851187"/>
            <a:ext cx="5021696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b="1" dirty="0">
                <a:latin typeface="Alloy Ink" panose="02000503000000000000" pitchFamily="2" charset="0"/>
                <a:cs typeface="Times New Roman" panose="02020603050405020304" pitchFamily="18" charset="0"/>
              </a:rPr>
              <a:t>Keys: Alloy Ink</a:t>
            </a:r>
          </a:p>
        </p:txBody>
      </p:sp>
      <p:sp>
        <p:nvSpPr>
          <p:cNvPr id="111" name="TextBox 110">
            <a:extLst>
              <a:ext uri="{FF2B5EF4-FFF2-40B4-BE49-F238E27FC236}">
                <a16:creationId xmlns:a16="http://schemas.microsoft.com/office/drawing/2014/main" id="{AE98B6E3-3728-47CE-8A91-9D5BD4B9A999}"/>
              </a:ext>
            </a:extLst>
          </p:cNvPr>
          <p:cNvSpPr txBox="1"/>
          <p:nvPr/>
        </p:nvSpPr>
        <p:spPr>
          <a:xfrm>
            <a:off x="991918" y="4496853"/>
            <a:ext cx="732803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Avenir Next LT Pro Light" panose="020B0304020202020204" pitchFamily="34" charset="0"/>
                <a:cs typeface="Times New Roman" panose="02020603050405020304" pitchFamily="18" charset="0"/>
              </a:rPr>
              <a:t>Regular Headings: </a:t>
            </a:r>
            <a:r>
              <a:rPr lang="en-US" sz="2800" dirty="0" err="1">
                <a:latin typeface="Avenir Next LT Pro Light" panose="020B0304020202020204" pitchFamily="34" charset="0"/>
                <a:cs typeface="Times New Roman" panose="02020603050405020304" pitchFamily="18" charset="0"/>
              </a:rPr>
              <a:t>BubblegumSans</a:t>
            </a:r>
            <a:r>
              <a:rPr lang="en-US" sz="2800" dirty="0">
                <a:latin typeface="Avenir Next LT Pro Light" panose="020B0304020202020204" pitchFamily="34" charset="0"/>
                <a:cs typeface="Times New Roman" panose="02020603050405020304" pitchFamily="18" charset="0"/>
              </a:rPr>
              <a:t>-Regular</a:t>
            </a:r>
          </a:p>
        </p:txBody>
      </p:sp>
      <p:sp>
        <p:nvSpPr>
          <p:cNvPr id="112" name="TextBox 111">
            <a:extLst>
              <a:ext uri="{FF2B5EF4-FFF2-40B4-BE49-F238E27FC236}">
                <a16:creationId xmlns:a16="http://schemas.microsoft.com/office/drawing/2014/main" id="{C863547E-B881-4401-B06B-41300AF2957F}"/>
              </a:ext>
            </a:extLst>
          </p:cNvPr>
          <p:cNvSpPr txBox="1"/>
          <p:nvPr/>
        </p:nvSpPr>
        <p:spPr>
          <a:xfrm>
            <a:off x="991918" y="5081081"/>
            <a:ext cx="4727897" cy="16312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latin typeface="Times New Roman" panose="02020603050405020304" pitchFamily="18" charset="0"/>
                <a:ea typeface="Roboto" panose="02000000000000000000" pitchFamily="2" charset="0"/>
                <a:cs typeface="Times New Roman" panose="02020603050405020304" pitchFamily="18" charset="0"/>
              </a:rPr>
              <a:t>Body and other copy: Serif </a:t>
            </a:r>
          </a:p>
          <a:p>
            <a:endParaRPr lang="en-US" sz="2000" dirty="0">
              <a:latin typeface="Times New Roman" panose="02020603050405020304" pitchFamily="18" charset="0"/>
              <a:ea typeface="Roboto" panose="02000000000000000000" pitchFamily="2" charset="0"/>
              <a:cs typeface="Times New Roman" panose="02020603050405020304" pitchFamily="18" charset="0"/>
            </a:endParaRPr>
          </a:p>
          <a:p>
            <a:r>
              <a:rPr lang="en-US" sz="2000" dirty="0">
                <a:latin typeface="Times New Roman" panose="02020603050405020304" pitchFamily="18" charset="0"/>
                <a:ea typeface="Roboto" panose="02000000000000000000" pitchFamily="2" charset="0"/>
                <a:cs typeface="Times New Roman" panose="02020603050405020304" pitchFamily="18" charset="0"/>
              </a:rPr>
              <a:t>Mobile Style Tiles</a:t>
            </a:r>
          </a:p>
          <a:p>
            <a:endParaRPr lang="en-US" sz="2000" dirty="0">
              <a:latin typeface="Times New Roman" panose="02020603050405020304" pitchFamily="18" charset="0"/>
              <a:ea typeface="Roboto" panose="02000000000000000000" pitchFamily="2" charset="0"/>
              <a:cs typeface="Times New Roman" panose="02020603050405020304" pitchFamily="18" charset="0"/>
            </a:endParaRPr>
          </a:p>
          <a:p>
            <a:r>
              <a:rPr lang="en-US" sz="2000" dirty="0">
                <a:hlinkClick r:id="rId2"/>
              </a:rPr>
              <a:t>https://www.fontspace.com/help#license-3</a:t>
            </a:r>
            <a:endParaRPr lang="en-US" sz="2000" dirty="0">
              <a:latin typeface="Times New Roman" panose="02020603050405020304" pitchFamily="18" charset="0"/>
              <a:ea typeface="Roboto" panose="02000000000000000000" pitchFamily="2" charset="0"/>
              <a:cs typeface="Times New Roman" panose="02020603050405020304" pitchFamily="18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F8C79EC-04C6-43B3-B734-86AFB5A0EAEB}"/>
              </a:ext>
            </a:extLst>
          </p:cNvPr>
          <p:cNvSpPr/>
          <p:nvPr/>
        </p:nvSpPr>
        <p:spPr>
          <a:xfrm>
            <a:off x="534718" y="458919"/>
            <a:ext cx="914400" cy="2011680"/>
          </a:xfrm>
          <a:prstGeom prst="rect">
            <a:avLst/>
          </a:prstGeom>
          <a:solidFill>
            <a:srgbClr val="2576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7" name="Rectangle 166">
            <a:extLst>
              <a:ext uri="{FF2B5EF4-FFF2-40B4-BE49-F238E27FC236}">
                <a16:creationId xmlns:a16="http://schemas.microsoft.com/office/drawing/2014/main" id="{EB22047D-B191-4B56-94F4-D5D4A84319B9}"/>
              </a:ext>
            </a:extLst>
          </p:cNvPr>
          <p:cNvSpPr/>
          <p:nvPr/>
        </p:nvSpPr>
        <p:spPr>
          <a:xfrm>
            <a:off x="1546212" y="1464759"/>
            <a:ext cx="914400" cy="2011680"/>
          </a:xfrm>
          <a:prstGeom prst="rect">
            <a:avLst/>
          </a:prstGeom>
          <a:solidFill>
            <a:srgbClr val="25FF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9C7CF98-C6B3-45B2-B38C-3F764333A8B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3036" t="464" r="15660" b="-464"/>
          <a:stretch/>
        </p:blipFill>
        <p:spPr>
          <a:xfrm>
            <a:off x="8352510" y="283013"/>
            <a:ext cx="3464711" cy="3242199"/>
          </a:xfrm>
          <a:prstGeom prst="rect">
            <a:avLst/>
          </a:prstGeom>
          <a:ln>
            <a:noFill/>
          </a:ln>
          <a:effectLst/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884EC36C-1599-40D6-AD4F-06ADD44E4643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05" t="19050" r="1451" b="22343"/>
          <a:stretch/>
        </p:blipFill>
        <p:spPr>
          <a:xfrm>
            <a:off x="8352510" y="5481191"/>
            <a:ext cx="3464711" cy="3242199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C62029E4-0274-4C30-80F0-A0EC66BC8058}"/>
              </a:ext>
            </a:extLst>
          </p:cNvPr>
          <p:cNvSpPr txBox="1"/>
          <p:nvPr/>
        </p:nvSpPr>
        <p:spPr>
          <a:xfrm>
            <a:off x="9021627" y="3792366"/>
            <a:ext cx="212648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Title Name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AE1F643-DF20-4968-88A9-885F92C4DE4B}"/>
              </a:ext>
            </a:extLst>
          </p:cNvPr>
          <p:cNvSpPr txBox="1"/>
          <p:nvPr/>
        </p:nvSpPr>
        <p:spPr>
          <a:xfrm>
            <a:off x="9035252" y="4358353"/>
            <a:ext cx="209922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latin typeface="Times New Roman" panose="02020603050405020304" pitchFamily="18" charset="0"/>
                <a:ea typeface="Roboto" panose="02000000000000000000" pitchFamily="2" charset="0"/>
                <a:cs typeface="Times New Roman" panose="02020603050405020304" pitchFamily="18" charset="0"/>
              </a:rPr>
              <a:t>Prep Time: 5 min</a:t>
            </a:r>
          </a:p>
        </p:txBody>
      </p:sp>
      <p:sp>
        <p:nvSpPr>
          <p:cNvPr id="7" name="Isosceles Triangle 6">
            <a:extLst>
              <a:ext uri="{FF2B5EF4-FFF2-40B4-BE49-F238E27FC236}">
                <a16:creationId xmlns:a16="http://schemas.microsoft.com/office/drawing/2014/main" id="{47457D4C-A71F-45A3-AD96-71741022536D}"/>
              </a:ext>
            </a:extLst>
          </p:cNvPr>
          <p:cNvSpPr/>
          <p:nvPr/>
        </p:nvSpPr>
        <p:spPr>
          <a:xfrm>
            <a:off x="1546211" y="458919"/>
            <a:ext cx="914400" cy="914400"/>
          </a:xfrm>
          <a:prstGeom prst="triangle">
            <a:avLst>
              <a:gd name="adj" fmla="val 0"/>
            </a:avLst>
          </a:prstGeom>
          <a:solidFill>
            <a:srgbClr val="FF3A3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7DC9BCC8-665B-4392-89C5-47B56C5826E2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7118" y="241672"/>
            <a:ext cx="3705735" cy="30656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220332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>
            <a:extLst>
              <a:ext uri="{FF2B5EF4-FFF2-40B4-BE49-F238E27FC236}">
                <a16:creationId xmlns:a16="http://schemas.microsoft.com/office/drawing/2014/main" id="{5017CA92-098E-481B-87CF-9E531A7F9EE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05" t="19050" r="1451" b="22343"/>
          <a:stretch/>
        </p:blipFill>
        <p:spPr>
          <a:xfrm>
            <a:off x="4684408" y="114048"/>
            <a:ext cx="3464711" cy="3242199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4B52DBC0-C777-431D-B68C-957AC2A537A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3036" t="464" r="15660" b="-464"/>
          <a:stretch/>
        </p:blipFill>
        <p:spPr>
          <a:xfrm>
            <a:off x="4684408" y="3525212"/>
            <a:ext cx="3464711" cy="3242199"/>
          </a:xfrm>
          <a:prstGeom prst="rect">
            <a:avLst/>
          </a:prstGeom>
          <a:ln>
            <a:noFill/>
          </a:ln>
          <a:effectLst/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884EC36C-1599-40D6-AD4F-06ADD44E464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05" t="19050" r="1451" b="22343"/>
          <a:stretch/>
        </p:blipFill>
        <p:spPr>
          <a:xfrm>
            <a:off x="8352509" y="3525212"/>
            <a:ext cx="3464711" cy="3242199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B9C7CF98-C6B3-45B2-B38C-3F764333A8B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3036" t="464" r="15660" b="-464"/>
          <a:stretch/>
        </p:blipFill>
        <p:spPr>
          <a:xfrm>
            <a:off x="8352510" y="114048"/>
            <a:ext cx="3464711" cy="3242199"/>
          </a:xfrm>
          <a:prstGeom prst="rect">
            <a:avLst/>
          </a:prstGeom>
          <a:ln>
            <a:noFill/>
          </a:ln>
          <a:effectLst/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B539109B-7A42-4A91-A96B-E01F37466AA3}"/>
              </a:ext>
            </a:extLst>
          </p:cNvPr>
          <p:cNvSpPr/>
          <p:nvPr/>
        </p:nvSpPr>
        <p:spPr>
          <a:xfrm>
            <a:off x="4684408" y="0"/>
            <a:ext cx="7132812" cy="6927574"/>
          </a:xfrm>
          <a:prstGeom prst="rect">
            <a:avLst/>
          </a:prstGeom>
          <a:solidFill>
            <a:srgbClr val="FFFFFF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DC35599C-5752-429B-B74C-FF0DDFCAFC29}"/>
              </a:ext>
            </a:extLst>
          </p:cNvPr>
          <p:cNvSpPr/>
          <p:nvPr/>
        </p:nvSpPr>
        <p:spPr>
          <a:xfrm>
            <a:off x="5707812" y="455740"/>
            <a:ext cx="5120640" cy="594360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01600" algn="c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0" name="TextBox 109">
            <a:extLst>
              <a:ext uri="{FF2B5EF4-FFF2-40B4-BE49-F238E27FC236}">
                <a16:creationId xmlns:a16="http://schemas.microsoft.com/office/drawing/2014/main" id="{077829FA-8F2F-43ED-9A4D-EC27099440D3}"/>
              </a:ext>
            </a:extLst>
          </p:cNvPr>
          <p:cNvSpPr txBox="1"/>
          <p:nvPr/>
        </p:nvSpPr>
        <p:spPr>
          <a:xfrm>
            <a:off x="991918" y="3851187"/>
            <a:ext cx="213391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Keys: Serif</a:t>
            </a:r>
          </a:p>
        </p:txBody>
      </p:sp>
      <p:sp>
        <p:nvSpPr>
          <p:cNvPr id="111" name="TextBox 110">
            <a:extLst>
              <a:ext uri="{FF2B5EF4-FFF2-40B4-BE49-F238E27FC236}">
                <a16:creationId xmlns:a16="http://schemas.microsoft.com/office/drawing/2014/main" id="{AE98B6E3-3728-47CE-8A91-9D5BD4B9A999}"/>
              </a:ext>
            </a:extLst>
          </p:cNvPr>
          <p:cNvSpPr txBox="1"/>
          <p:nvPr/>
        </p:nvSpPr>
        <p:spPr>
          <a:xfrm>
            <a:off x="991918" y="4496853"/>
            <a:ext cx="365196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Regular Headings: Serif</a:t>
            </a:r>
          </a:p>
        </p:txBody>
      </p:sp>
      <p:sp>
        <p:nvSpPr>
          <p:cNvPr id="112" name="TextBox 111">
            <a:extLst>
              <a:ext uri="{FF2B5EF4-FFF2-40B4-BE49-F238E27FC236}">
                <a16:creationId xmlns:a16="http://schemas.microsoft.com/office/drawing/2014/main" id="{C863547E-B881-4401-B06B-41300AF2957F}"/>
              </a:ext>
            </a:extLst>
          </p:cNvPr>
          <p:cNvSpPr txBox="1"/>
          <p:nvPr/>
        </p:nvSpPr>
        <p:spPr>
          <a:xfrm>
            <a:off x="991918" y="5081081"/>
            <a:ext cx="2959465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latin typeface="Times New Roman" panose="02020603050405020304" pitchFamily="18" charset="0"/>
                <a:ea typeface="Roboto" panose="02000000000000000000" pitchFamily="2" charset="0"/>
                <a:cs typeface="Times New Roman" panose="02020603050405020304" pitchFamily="18" charset="0"/>
              </a:rPr>
              <a:t>Body and other copy: Serif</a:t>
            </a:r>
          </a:p>
          <a:p>
            <a:endParaRPr lang="en-US" sz="2000" dirty="0">
              <a:latin typeface="Times New Roman" panose="02020603050405020304" pitchFamily="18" charset="0"/>
              <a:ea typeface="Roboto" panose="02000000000000000000" pitchFamily="2" charset="0"/>
              <a:cs typeface="Times New Roman" panose="02020603050405020304" pitchFamily="18" charset="0"/>
            </a:endParaRPr>
          </a:p>
          <a:p>
            <a:r>
              <a:rPr lang="en-US" sz="2000" dirty="0">
                <a:latin typeface="Times New Roman" panose="02020603050405020304" pitchFamily="18" charset="0"/>
                <a:ea typeface="Roboto" panose="02000000000000000000" pitchFamily="2" charset="0"/>
                <a:cs typeface="Times New Roman" panose="02020603050405020304" pitchFamily="18" charset="0"/>
              </a:rPr>
              <a:t>Tablet Style Tiles 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F8C79EC-04C6-43B3-B734-86AFB5A0EAEB}"/>
              </a:ext>
            </a:extLst>
          </p:cNvPr>
          <p:cNvSpPr/>
          <p:nvPr/>
        </p:nvSpPr>
        <p:spPr>
          <a:xfrm>
            <a:off x="534718" y="458919"/>
            <a:ext cx="914400" cy="2011680"/>
          </a:xfrm>
          <a:prstGeom prst="rect">
            <a:avLst/>
          </a:prstGeom>
          <a:solidFill>
            <a:srgbClr val="5FC3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7" name="Rectangle 166">
            <a:extLst>
              <a:ext uri="{FF2B5EF4-FFF2-40B4-BE49-F238E27FC236}">
                <a16:creationId xmlns:a16="http://schemas.microsoft.com/office/drawing/2014/main" id="{EB22047D-B191-4B56-94F4-D5D4A84319B9}"/>
              </a:ext>
            </a:extLst>
          </p:cNvPr>
          <p:cNvSpPr/>
          <p:nvPr/>
        </p:nvSpPr>
        <p:spPr>
          <a:xfrm>
            <a:off x="1546212" y="1464759"/>
            <a:ext cx="914400" cy="2011680"/>
          </a:xfrm>
          <a:prstGeom prst="rect">
            <a:avLst/>
          </a:prstGeom>
          <a:solidFill>
            <a:srgbClr val="F0C8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8" name="Rectangle 167">
            <a:extLst>
              <a:ext uri="{FF2B5EF4-FFF2-40B4-BE49-F238E27FC236}">
                <a16:creationId xmlns:a16="http://schemas.microsoft.com/office/drawing/2014/main" id="{48FD6F0A-3787-47DE-AFD6-271071F934C0}"/>
              </a:ext>
            </a:extLst>
          </p:cNvPr>
          <p:cNvSpPr/>
          <p:nvPr/>
        </p:nvSpPr>
        <p:spPr>
          <a:xfrm>
            <a:off x="1546212" y="458919"/>
            <a:ext cx="914400" cy="914400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9" name="Rectangle 168">
            <a:extLst>
              <a:ext uri="{FF2B5EF4-FFF2-40B4-BE49-F238E27FC236}">
                <a16:creationId xmlns:a16="http://schemas.microsoft.com/office/drawing/2014/main" id="{74460764-AB61-4678-94DC-F05E27E912BD}"/>
              </a:ext>
            </a:extLst>
          </p:cNvPr>
          <p:cNvSpPr/>
          <p:nvPr/>
        </p:nvSpPr>
        <p:spPr>
          <a:xfrm>
            <a:off x="534718" y="2562039"/>
            <a:ext cx="914400" cy="9144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C62029E4-0274-4C30-80F0-A0EC66BC8058}"/>
              </a:ext>
            </a:extLst>
          </p:cNvPr>
          <p:cNvSpPr txBox="1"/>
          <p:nvPr/>
        </p:nvSpPr>
        <p:spPr>
          <a:xfrm>
            <a:off x="6050996" y="5340381"/>
            <a:ext cx="212648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Title Name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AE1F643-DF20-4968-88A9-885F92C4DE4B}"/>
              </a:ext>
            </a:extLst>
          </p:cNvPr>
          <p:cNvSpPr txBox="1"/>
          <p:nvPr/>
        </p:nvSpPr>
        <p:spPr>
          <a:xfrm>
            <a:off x="6064621" y="5906368"/>
            <a:ext cx="209922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latin typeface="Times New Roman" panose="02020603050405020304" pitchFamily="18" charset="0"/>
                <a:ea typeface="Roboto" panose="02000000000000000000" pitchFamily="2" charset="0"/>
                <a:cs typeface="Times New Roman" panose="02020603050405020304" pitchFamily="18" charset="0"/>
              </a:rPr>
              <a:t>Prep Time: 5 min</a:t>
            </a: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5DCC2E03-BF12-4568-A54C-9803BD5BA08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3036" t="464" r="15660" b="-464"/>
          <a:stretch/>
        </p:blipFill>
        <p:spPr>
          <a:xfrm>
            <a:off x="5707812" y="455740"/>
            <a:ext cx="5120640" cy="4791780"/>
          </a:xfrm>
          <a:prstGeom prst="rect">
            <a:avLst/>
          </a:prstGeom>
          <a:ln>
            <a:noFill/>
          </a:ln>
          <a:effectLst/>
        </p:spPr>
      </p:pic>
      <p:sp>
        <p:nvSpPr>
          <p:cNvPr id="21" name="Rectangle 20">
            <a:extLst>
              <a:ext uri="{FF2B5EF4-FFF2-40B4-BE49-F238E27FC236}">
                <a16:creationId xmlns:a16="http://schemas.microsoft.com/office/drawing/2014/main" id="{C66CB324-7571-427E-AAEC-7250810F2CAC}"/>
              </a:ext>
            </a:extLst>
          </p:cNvPr>
          <p:cNvSpPr/>
          <p:nvPr/>
        </p:nvSpPr>
        <p:spPr>
          <a:xfrm>
            <a:off x="8492303" y="5419010"/>
            <a:ext cx="2092871" cy="730766"/>
          </a:xfrm>
          <a:prstGeom prst="rect">
            <a:avLst/>
          </a:prstGeom>
          <a:solidFill>
            <a:srgbClr val="5FC3FF"/>
          </a:solidFill>
          <a:ln>
            <a:noFill/>
          </a:ln>
          <a:effectLst>
            <a:outerShdw blurRad="101600" dist="254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D812A5DC-B264-4191-B96F-4CA64014F425}"/>
              </a:ext>
            </a:extLst>
          </p:cNvPr>
          <p:cNvSpPr txBox="1"/>
          <p:nvPr/>
        </p:nvSpPr>
        <p:spPr>
          <a:xfrm>
            <a:off x="8823638" y="5584338"/>
            <a:ext cx="143020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solidFill>
                  <a:srgbClr val="3965B5"/>
                </a:solidFill>
                <a:latin typeface="Times New Roman" panose="02020603050405020304" pitchFamily="18" charset="0"/>
                <a:ea typeface="Roboto" panose="02000000000000000000" pitchFamily="2" charset="0"/>
                <a:cs typeface="Times New Roman" panose="02020603050405020304" pitchFamily="18" charset="0"/>
              </a:rPr>
              <a:t>Full Recipe</a:t>
            </a:r>
          </a:p>
        </p:txBody>
      </p:sp>
    </p:spTree>
    <p:extLst>
      <p:ext uri="{BB962C8B-B14F-4D97-AF65-F5344CB8AC3E}">
        <p14:creationId xmlns:p14="http://schemas.microsoft.com/office/powerpoint/2010/main" val="353143120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TextBox 109">
            <a:extLst>
              <a:ext uri="{FF2B5EF4-FFF2-40B4-BE49-F238E27FC236}">
                <a16:creationId xmlns:a16="http://schemas.microsoft.com/office/drawing/2014/main" id="{077829FA-8F2F-43ED-9A4D-EC27099440D3}"/>
              </a:ext>
            </a:extLst>
          </p:cNvPr>
          <p:cNvSpPr txBox="1"/>
          <p:nvPr/>
        </p:nvSpPr>
        <p:spPr>
          <a:xfrm>
            <a:off x="991918" y="3851187"/>
            <a:ext cx="213391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Keys: Serif</a:t>
            </a:r>
          </a:p>
        </p:txBody>
      </p:sp>
      <p:sp>
        <p:nvSpPr>
          <p:cNvPr id="111" name="TextBox 110">
            <a:extLst>
              <a:ext uri="{FF2B5EF4-FFF2-40B4-BE49-F238E27FC236}">
                <a16:creationId xmlns:a16="http://schemas.microsoft.com/office/drawing/2014/main" id="{AE98B6E3-3728-47CE-8A91-9D5BD4B9A999}"/>
              </a:ext>
            </a:extLst>
          </p:cNvPr>
          <p:cNvSpPr txBox="1"/>
          <p:nvPr/>
        </p:nvSpPr>
        <p:spPr>
          <a:xfrm>
            <a:off x="991918" y="4496853"/>
            <a:ext cx="365196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Regular Headings: Serif</a:t>
            </a:r>
          </a:p>
        </p:txBody>
      </p:sp>
      <p:sp>
        <p:nvSpPr>
          <p:cNvPr id="112" name="TextBox 111">
            <a:extLst>
              <a:ext uri="{FF2B5EF4-FFF2-40B4-BE49-F238E27FC236}">
                <a16:creationId xmlns:a16="http://schemas.microsoft.com/office/drawing/2014/main" id="{C863547E-B881-4401-B06B-41300AF2957F}"/>
              </a:ext>
            </a:extLst>
          </p:cNvPr>
          <p:cNvSpPr txBox="1"/>
          <p:nvPr/>
        </p:nvSpPr>
        <p:spPr>
          <a:xfrm>
            <a:off x="991918" y="5081081"/>
            <a:ext cx="2959465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latin typeface="Times New Roman" panose="02020603050405020304" pitchFamily="18" charset="0"/>
                <a:ea typeface="Roboto" panose="02000000000000000000" pitchFamily="2" charset="0"/>
                <a:cs typeface="Times New Roman" panose="02020603050405020304" pitchFamily="18" charset="0"/>
              </a:rPr>
              <a:t>Body and other copy: Serif</a:t>
            </a:r>
          </a:p>
          <a:p>
            <a:endParaRPr lang="en-US" sz="2000" dirty="0">
              <a:latin typeface="Times New Roman" panose="02020603050405020304" pitchFamily="18" charset="0"/>
              <a:ea typeface="Roboto" panose="02000000000000000000" pitchFamily="2" charset="0"/>
              <a:cs typeface="Times New Roman" panose="02020603050405020304" pitchFamily="18" charset="0"/>
            </a:endParaRPr>
          </a:p>
          <a:p>
            <a:r>
              <a:rPr lang="en-US" sz="2000" dirty="0">
                <a:latin typeface="Times New Roman" panose="02020603050405020304" pitchFamily="18" charset="0"/>
                <a:ea typeface="Roboto" panose="02000000000000000000" pitchFamily="2" charset="0"/>
                <a:cs typeface="Times New Roman" panose="02020603050405020304" pitchFamily="18" charset="0"/>
              </a:rPr>
              <a:t>Desktop Style Tiles 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F8C79EC-04C6-43B3-B734-86AFB5A0EAEB}"/>
              </a:ext>
            </a:extLst>
          </p:cNvPr>
          <p:cNvSpPr/>
          <p:nvPr/>
        </p:nvSpPr>
        <p:spPr>
          <a:xfrm>
            <a:off x="534718" y="458919"/>
            <a:ext cx="914400" cy="2011680"/>
          </a:xfrm>
          <a:prstGeom prst="rect">
            <a:avLst/>
          </a:prstGeom>
          <a:solidFill>
            <a:srgbClr val="5FC3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7" name="Rectangle 166">
            <a:extLst>
              <a:ext uri="{FF2B5EF4-FFF2-40B4-BE49-F238E27FC236}">
                <a16:creationId xmlns:a16="http://schemas.microsoft.com/office/drawing/2014/main" id="{EB22047D-B191-4B56-94F4-D5D4A84319B9}"/>
              </a:ext>
            </a:extLst>
          </p:cNvPr>
          <p:cNvSpPr/>
          <p:nvPr/>
        </p:nvSpPr>
        <p:spPr>
          <a:xfrm>
            <a:off x="1546212" y="1464759"/>
            <a:ext cx="914400" cy="2011680"/>
          </a:xfrm>
          <a:prstGeom prst="rect">
            <a:avLst/>
          </a:prstGeom>
          <a:solidFill>
            <a:srgbClr val="F0C8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8" name="Rectangle 167">
            <a:extLst>
              <a:ext uri="{FF2B5EF4-FFF2-40B4-BE49-F238E27FC236}">
                <a16:creationId xmlns:a16="http://schemas.microsoft.com/office/drawing/2014/main" id="{48FD6F0A-3787-47DE-AFD6-271071F934C0}"/>
              </a:ext>
            </a:extLst>
          </p:cNvPr>
          <p:cNvSpPr/>
          <p:nvPr/>
        </p:nvSpPr>
        <p:spPr>
          <a:xfrm>
            <a:off x="1546212" y="458919"/>
            <a:ext cx="914400" cy="914400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9" name="Rectangle 168">
            <a:extLst>
              <a:ext uri="{FF2B5EF4-FFF2-40B4-BE49-F238E27FC236}">
                <a16:creationId xmlns:a16="http://schemas.microsoft.com/office/drawing/2014/main" id="{74460764-AB61-4678-94DC-F05E27E912BD}"/>
              </a:ext>
            </a:extLst>
          </p:cNvPr>
          <p:cNvSpPr/>
          <p:nvPr/>
        </p:nvSpPr>
        <p:spPr>
          <a:xfrm>
            <a:off x="534718" y="2562039"/>
            <a:ext cx="914400" cy="9144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9C7CF98-C6B3-45B2-B38C-3F764333A8B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43825" y="249292"/>
            <a:ext cx="4859142" cy="3242199"/>
          </a:xfrm>
          <a:prstGeom prst="rect">
            <a:avLst/>
          </a:prstGeom>
          <a:ln>
            <a:solidFill>
              <a:schemeClr val="bg1"/>
            </a:solidFill>
          </a:ln>
          <a:effectLst>
            <a:outerShdw blurRad="101600" algn="ctr" rotWithShape="0">
              <a:prstClr val="black">
                <a:alpha val="60000"/>
              </a:prstClr>
            </a:outerShdw>
          </a:effectLst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14D7CB40-9815-49E9-94C5-88837774F577}"/>
              </a:ext>
            </a:extLst>
          </p:cNvPr>
          <p:cNvSpPr/>
          <p:nvPr/>
        </p:nvSpPr>
        <p:spPr>
          <a:xfrm>
            <a:off x="3343825" y="249292"/>
            <a:ext cx="4859142" cy="914400"/>
          </a:xfrm>
          <a:prstGeom prst="rect">
            <a:avLst/>
          </a:prstGeom>
          <a:solidFill>
            <a:srgbClr val="5FC3FF">
              <a:alpha val="6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0" name="Rectangle 169">
            <a:extLst>
              <a:ext uri="{FF2B5EF4-FFF2-40B4-BE49-F238E27FC236}">
                <a16:creationId xmlns:a16="http://schemas.microsoft.com/office/drawing/2014/main" id="{5061272B-6C07-4008-9347-B3EB9775CBA3}"/>
              </a:ext>
            </a:extLst>
          </p:cNvPr>
          <p:cNvSpPr/>
          <p:nvPr/>
        </p:nvSpPr>
        <p:spPr>
          <a:xfrm>
            <a:off x="3343825" y="1961465"/>
            <a:ext cx="4859142" cy="728732"/>
          </a:xfrm>
          <a:prstGeom prst="rect">
            <a:avLst/>
          </a:prstGeom>
          <a:solidFill>
            <a:srgbClr val="F0C8FF">
              <a:alpha val="6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1" name="TextBox 170">
            <a:extLst>
              <a:ext uri="{FF2B5EF4-FFF2-40B4-BE49-F238E27FC236}">
                <a16:creationId xmlns:a16="http://schemas.microsoft.com/office/drawing/2014/main" id="{3084E676-4A10-425F-BAE3-8490193CAB13}"/>
              </a:ext>
            </a:extLst>
          </p:cNvPr>
          <p:cNvSpPr txBox="1"/>
          <p:nvPr/>
        </p:nvSpPr>
        <p:spPr>
          <a:xfrm>
            <a:off x="4772160" y="462290"/>
            <a:ext cx="212648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Title Name</a:t>
            </a:r>
          </a:p>
        </p:txBody>
      </p:sp>
      <p:sp>
        <p:nvSpPr>
          <p:cNvPr id="172" name="TextBox 171">
            <a:extLst>
              <a:ext uri="{FF2B5EF4-FFF2-40B4-BE49-F238E27FC236}">
                <a16:creationId xmlns:a16="http://schemas.microsoft.com/office/drawing/2014/main" id="{88C3597E-4BD5-449D-A38C-1D0932F8BD40}"/>
              </a:ext>
            </a:extLst>
          </p:cNvPr>
          <p:cNvSpPr txBox="1"/>
          <p:nvPr/>
        </p:nvSpPr>
        <p:spPr>
          <a:xfrm>
            <a:off x="4723780" y="2126002"/>
            <a:ext cx="209922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latin typeface="Times New Roman" panose="02020603050405020304" pitchFamily="18" charset="0"/>
                <a:ea typeface="Roboto" panose="02000000000000000000" pitchFamily="2" charset="0"/>
                <a:cs typeface="Times New Roman" panose="02020603050405020304" pitchFamily="18" charset="0"/>
              </a:rPr>
              <a:t>Prep Time: 5 min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884EC36C-1599-40D6-AD4F-06ADD44E4643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05" t="19050" r="1451" b="22343"/>
          <a:stretch/>
        </p:blipFill>
        <p:spPr>
          <a:xfrm>
            <a:off x="8372793" y="249291"/>
            <a:ext cx="3464711" cy="3242199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4710A729-AF9D-4B1C-A227-CE1E8E640FD1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905" t="28" r="15580" b="-28"/>
          <a:stretch/>
        </p:blipFill>
        <p:spPr>
          <a:xfrm>
            <a:off x="9875702" y="3652508"/>
            <a:ext cx="1961802" cy="182880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CFB8C7F7-3918-464F-AB3E-0D7BD2306CBB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65" t="8949" r="323" b="22046"/>
          <a:stretch/>
        </p:blipFill>
        <p:spPr>
          <a:xfrm>
            <a:off x="5773395" y="3652507"/>
            <a:ext cx="3931920" cy="18286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107169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Picture 27">
            <a:extLst>
              <a:ext uri="{FF2B5EF4-FFF2-40B4-BE49-F238E27FC236}">
                <a16:creationId xmlns:a16="http://schemas.microsoft.com/office/drawing/2014/main" id="{4FA38A90-2519-4460-BAF4-39414AE0302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05" t="19050" r="1451" b="22343"/>
          <a:stretch/>
        </p:blipFill>
        <p:spPr>
          <a:xfrm>
            <a:off x="8352510" y="5662681"/>
            <a:ext cx="3464711" cy="3242199"/>
          </a:xfrm>
          <a:prstGeom prst="rect">
            <a:avLst/>
          </a:pr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EDC42CC3-0C94-4CA9-AEFA-0DACEFBA6E7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65" t="8949" r="323" b="22046"/>
          <a:stretch/>
        </p:blipFill>
        <p:spPr>
          <a:xfrm>
            <a:off x="4271047" y="5653606"/>
            <a:ext cx="3931920" cy="182868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B9C7CF98-C6B3-45B2-B38C-3F764333A8B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43825" y="249292"/>
            <a:ext cx="4859142" cy="3242199"/>
          </a:xfrm>
          <a:prstGeom prst="rect">
            <a:avLst/>
          </a:prstGeom>
          <a:ln>
            <a:solidFill>
              <a:schemeClr val="bg1"/>
            </a:solidFill>
          </a:ln>
          <a:effectLst>
            <a:outerShdw blurRad="101600" algn="ctr" rotWithShape="0">
              <a:prstClr val="black">
                <a:alpha val="60000"/>
              </a:prstClr>
            </a:outerShdw>
          </a:effectLst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14D7CB40-9815-49E9-94C5-88837774F577}"/>
              </a:ext>
            </a:extLst>
          </p:cNvPr>
          <p:cNvSpPr/>
          <p:nvPr/>
        </p:nvSpPr>
        <p:spPr>
          <a:xfrm>
            <a:off x="3343825" y="249292"/>
            <a:ext cx="4859142" cy="914400"/>
          </a:xfrm>
          <a:prstGeom prst="rect">
            <a:avLst/>
          </a:prstGeom>
          <a:solidFill>
            <a:srgbClr val="5FC3FF">
              <a:alpha val="6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0" name="Rectangle 169">
            <a:extLst>
              <a:ext uri="{FF2B5EF4-FFF2-40B4-BE49-F238E27FC236}">
                <a16:creationId xmlns:a16="http://schemas.microsoft.com/office/drawing/2014/main" id="{5061272B-6C07-4008-9347-B3EB9775CBA3}"/>
              </a:ext>
            </a:extLst>
          </p:cNvPr>
          <p:cNvSpPr/>
          <p:nvPr/>
        </p:nvSpPr>
        <p:spPr>
          <a:xfrm>
            <a:off x="3343825" y="1961465"/>
            <a:ext cx="4859142" cy="728732"/>
          </a:xfrm>
          <a:prstGeom prst="rect">
            <a:avLst/>
          </a:prstGeom>
          <a:solidFill>
            <a:srgbClr val="F0C8FF">
              <a:alpha val="6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1" name="TextBox 170">
            <a:extLst>
              <a:ext uri="{FF2B5EF4-FFF2-40B4-BE49-F238E27FC236}">
                <a16:creationId xmlns:a16="http://schemas.microsoft.com/office/drawing/2014/main" id="{3084E676-4A10-425F-BAE3-8490193CAB13}"/>
              </a:ext>
            </a:extLst>
          </p:cNvPr>
          <p:cNvSpPr txBox="1"/>
          <p:nvPr/>
        </p:nvSpPr>
        <p:spPr>
          <a:xfrm>
            <a:off x="4772160" y="462290"/>
            <a:ext cx="212648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Title Name</a:t>
            </a:r>
          </a:p>
        </p:txBody>
      </p:sp>
      <p:sp>
        <p:nvSpPr>
          <p:cNvPr id="172" name="TextBox 171">
            <a:extLst>
              <a:ext uri="{FF2B5EF4-FFF2-40B4-BE49-F238E27FC236}">
                <a16:creationId xmlns:a16="http://schemas.microsoft.com/office/drawing/2014/main" id="{88C3597E-4BD5-449D-A38C-1D0932F8BD40}"/>
              </a:ext>
            </a:extLst>
          </p:cNvPr>
          <p:cNvSpPr txBox="1"/>
          <p:nvPr/>
        </p:nvSpPr>
        <p:spPr>
          <a:xfrm>
            <a:off x="4723780" y="2126002"/>
            <a:ext cx="209922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latin typeface="Times New Roman" panose="02020603050405020304" pitchFamily="18" charset="0"/>
                <a:ea typeface="Roboto" panose="02000000000000000000" pitchFamily="2" charset="0"/>
                <a:cs typeface="Times New Roman" panose="02020603050405020304" pitchFamily="18" charset="0"/>
              </a:rPr>
              <a:t>Prep Time: 5 min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884EC36C-1599-40D6-AD4F-06ADD44E464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05" t="19050" r="1451" b="22343"/>
          <a:stretch/>
        </p:blipFill>
        <p:spPr>
          <a:xfrm>
            <a:off x="8372793" y="249291"/>
            <a:ext cx="3464711" cy="3242199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4710A729-AF9D-4B1C-A227-CE1E8E640FD1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905" t="28" r="15580" b="-28"/>
          <a:stretch/>
        </p:blipFill>
        <p:spPr>
          <a:xfrm>
            <a:off x="9875702" y="3652508"/>
            <a:ext cx="1961802" cy="182880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CFB8C7F7-3918-464F-AB3E-0D7BD2306CB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65" t="8949" r="323" b="22046"/>
          <a:stretch/>
        </p:blipFill>
        <p:spPr>
          <a:xfrm>
            <a:off x="5773395" y="3652507"/>
            <a:ext cx="3931920" cy="1828684"/>
          </a:xfrm>
          <a:prstGeom prst="rect">
            <a:avLst/>
          </a:prstGeom>
        </p:spPr>
      </p:pic>
      <p:sp>
        <p:nvSpPr>
          <p:cNvPr id="24" name="Rectangle 23">
            <a:extLst>
              <a:ext uri="{FF2B5EF4-FFF2-40B4-BE49-F238E27FC236}">
                <a16:creationId xmlns:a16="http://schemas.microsoft.com/office/drawing/2014/main" id="{25E0E4B3-1D71-46E4-B7E2-BDDF3CF28C90}"/>
              </a:ext>
            </a:extLst>
          </p:cNvPr>
          <p:cNvSpPr/>
          <p:nvPr/>
        </p:nvSpPr>
        <p:spPr>
          <a:xfrm>
            <a:off x="2971801" y="0"/>
            <a:ext cx="8845420" cy="6927574"/>
          </a:xfrm>
          <a:prstGeom prst="rect">
            <a:avLst/>
          </a:prstGeom>
          <a:solidFill>
            <a:srgbClr val="FFFFFF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F47DA3F3-87D6-493A-BF7D-88F51B0B6130}"/>
              </a:ext>
            </a:extLst>
          </p:cNvPr>
          <p:cNvSpPr/>
          <p:nvPr/>
        </p:nvSpPr>
        <p:spPr>
          <a:xfrm>
            <a:off x="3856609" y="455740"/>
            <a:ext cx="7464061" cy="5047729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01600" algn="c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221D800-1B46-4C78-8063-D5435724C186}"/>
              </a:ext>
            </a:extLst>
          </p:cNvPr>
          <p:cNvSpPr txBox="1"/>
          <p:nvPr/>
        </p:nvSpPr>
        <p:spPr>
          <a:xfrm>
            <a:off x="8958226" y="788544"/>
            <a:ext cx="212648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Title Name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028884FD-458C-4C44-AFA2-47A121A508F2}"/>
              </a:ext>
            </a:extLst>
          </p:cNvPr>
          <p:cNvSpPr txBox="1"/>
          <p:nvPr/>
        </p:nvSpPr>
        <p:spPr>
          <a:xfrm>
            <a:off x="8971851" y="1354531"/>
            <a:ext cx="209922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Times New Roman" panose="02020603050405020304" pitchFamily="18" charset="0"/>
                <a:ea typeface="Roboto" panose="02000000000000000000" pitchFamily="2" charset="0"/>
                <a:cs typeface="Times New Roman" panose="02020603050405020304" pitchFamily="18" charset="0"/>
              </a:rPr>
              <a:t>Prep Time: 5 min</a:t>
            </a:r>
          </a:p>
        </p:txBody>
      </p:sp>
      <p:sp>
        <p:nvSpPr>
          <p:cNvPr id="110" name="TextBox 109">
            <a:extLst>
              <a:ext uri="{FF2B5EF4-FFF2-40B4-BE49-F238E27FC236}">
                <a16:creationId xmlns:a16="http://schemas.microsoft.com/office/drawing/2014/main" id="{077829FA-8F2F-43ED-9A4D-EC27099440D3}"/>
              </a:ext>
            </a:extLst>
          </p:cNvPr>
          <p:cNvSpPr txBox="1"/>
          <p:nvPr/>
        </p:nvSpPr>
        <p:spPr>
          <a:xfrm>
            <a:off x="205673" y="4815745"/>
            <a:ext cx="213391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Keys: Serif</a:t>
            </a:r>
          </a:p>
        </p:txBody>
      </p:sp>
      <p:sp>
        <p:nvSpPr>
          <p:cNvPr id="111" name="TextBox 110">
            <a:extLst>
              <a:ext uri="{FF2B5EF4-FFF2-40B4-BE49-F238E27FC236}">
                <a16:creationId xmlns:a16="http://schemas.microsoft.com/office/drawing/2014/main" id="{AE98B6E3-3728-47CE-8A91-9D5BD4B9A999}"/>
              </a:ext>
            </a:extLst>
          </p:cNvPr>
          <p:cNvSpPr txBox="1"/>
          <p:nvPr/>
        </p:nvSpPr>
        <p:spPr>
          <a:xfrm>
            <a:off x="205673" y="5461411"/>
            <a:ext cx="365196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Regular Headings: Serif</a:t>
            </a:r>
          </a:p>
        </p:txBody>
      </p:sp>
      <p:sp>
        <p:nvSpPr>
          <p:cNvPr id="112" name="TextBox 111">
            <a:extLst>
              <a:ext uri="{FF2B5EF4-FFF2-40B4-BE49-F238E27FC236}">
                <a16:creationId xmlns:a16="http://schemas.microsoft.com/office/drawing/2014/main" id="{C863547E-B881-4401-B06B-41300AF2957F}"/>
              </a:ext>
            </a:extLst>
          </p:cNvPr>
          <p:cNvSpPr txBox="1"/>
          <p:nvPr/>
        </p:nvSpPr>
        <p:spPr>
          <a:xfrm>
            <a:off x="205673" y="6045639"/>
            <a:ext cx="295946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latin typeface="Times New Roman" panose="02020603050405020304" pitchFamily="18" charset="0"/>
                <a:ea typeface="Roboto" panose="02000000000000000000" pitchFamily="2" charset="0"/>
                <a:cs typeface="Times New Roman" panose="02020603050405020304" pitchFamily="18" charset="0"/>
              </a:rPr>
              <a:t>Body and other copy: Serif</a:t>
            </a:r>
          </a:p>
          <a:p>
            <a:r>
              <a:rPr lang="en-US" sz="2000" dirty="0">
                <a:latin typeface="Times New Roman" panose="02020603050405020304" pitchFamily="18" charset="0"/>
                <a:ea typeface="Roboto" panose="02000000000000000000" pitchFamily="2" charset="0"/>
                <a:cs typeface="Times New Roman" panose="02020603050405020304" pitchFamily="18" charset="0"/>
              </a:rPr>
              <a:t>Desktop Style Tiles 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8B698BFB-91A3-4803-BC7C-7A76A0D2D286}"/>
              </a:ext>
            </a:extLst>
          </p:cNvPr>
          <p:cNvSpPr/>
          <p:nvPr/>
        </p:nvSpPr>
        <p:spPr>
          <a:xfrm>
            <a:off x="8989041" y="4218837"/>
            <a:ext cx="2092871" cy="730766"/>
          </a:xfrm>
          <a:prstGeom prst="rect">
            <a:avLst/>
          </a:prstGeom>
          <a:solidFill>
            <a:srgbClr val="5FC3FF"/>
          </a:solidFill>
          <a:ln>
            <a:noFill/>
          </a:ln>
          <a:effectLst>
            <a:outerShdw blurRad="101600" dist="254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A448A8A5-9FD2-4D86-AB21-8ABD4FBBE76F}"/>
              </a:ext>
            </a:extLst>
          </p:cNvPr>
          <p:cNvSpPr txBox="1"/>
          <p:nvPr/>
        </p:nvSpPr>
        <p:spPr>
          <a:xfrm>
            <a:off x="9320376" y="4384165"/>
            <a:ext cx="14302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rgbClr val="3965B5"/>
                </a:solidFill>
                <a:latin typeface="Times New Roman" panose="02020603050405020304" pitchFamily="18" charset="0"/>
                <a:ea typeface="Roboto" panose="02000000000000000000" pitchFamily="2" charset="0"/>
                <a:cs typeface="Times New Roman" panose="02020603050405020304" pitchFamily="18" charset="0"/>
              </a:rPr>
              <a:t>Full Recipe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EC382D6B-170F-431B-8020-FF4569C9F33A}"/>
              </a:ext>
            </a:extLst>
          </p:cNvPr>
          <p:cNvSpPr txBox="1"/>
          <p:nvPr/>
        </p:nvSpPr>
        <p:spPr>
          <a:xfrm>
            <a:off x="8972236" y="1913853"/>
            <a:ext cx="212648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Ingredients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88369342-4E13-4537-A02B-D29A949CF9DA}"/>
              </a:ext>
            </a:extLst>
          </p:cNvPr>
          <p:cNvSpPr txBox="1"/>
          <p:nvPr/>
        </p:nvSpPr>
        <p:spPr>
          <a:xfrm>
            <a:off x="8971850" y="2387321"/>
            <a:ext cx="209922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US" b="1" dirty="0">
                <a:latin typeface="Times New Roman" panose="02020603050405020304" pitchFamily="18" charset="0"/>
                <a:ea typeface="Roboto" panose="02000000000000000000" pitchFamily="2" charset="0"/>
                <a:cs typeface="Times New Roman" panose="02020603050405020304" pitchFamily="18" charset="0"/>
              </a:rPr>
              <a:t>Magic</a:t>
            </a:r>
          </a:p>
          <a:p>
            <a:pPr marL="285750" indent="-285750">
              <a:buFontTx/>
              <a:buChar char="-"/>
            </a:pPr>
            <a:r>
              <a:rPr lang="en-US" b="1" dirty="0">
                <a:latin typeface="Times New Roman" panose="02020603050405020304" pitchFamily="18" charset="0"/>
                <a:ea typeface="Roboto" panose="02000000000000000000" pitchFamily="2" charset="0"/>
                <a:cs typeface="Times New Roman" panose="02020603050405020304" pitchFamily="18" charset="0"/>
              </a:rPr>
              <a:t>Fluff</a:t>
            </a:r>
          </a:p>
          <a:p>
            <a:pPr marL="285750" indent="-285750">
              <a:buFontTx/>
              <a:buChar char="-"/>
            </a:pPr>
            <a:r>
              <a:rPr lang="en-US" b="1" dirty="0">
                <a:latin typeface="Times New Roman" panose="02020603050405020304" pitchFamily="18" charset="0"/>
                <a:ea typeface="Roboto" panose="02000000000000000000" pitchFamily="2" charset="0"/>
                <a:cs typeface="Times New Roman" panose="02020603050405020304" pitchFamily="18" charset="0"/>
              </a:rPr>
              <a:t>Cotton Candy</a:t>
            </a:r>
          </a:p>
          <a:p>
            <a:pPr marL="285750" indent="-285750">
              <a:buFontTx/>
              <a:buChar char="-"/>
            </a:pPr>
            <a:r>
              <a:rPr lang="en-US" b="1" dirty="0">
                <a:latin typeface="Times New Roman" panose="02020603050405020304" pitchFamily="18" charset="0"/>
                <a:ea typeface="Roboto" panose="02000000000000000000" pitchFamily="2" charset="0"/>
                <a:cs typeface="Times New Roman" panose="02020603050405020304" pitchFamily="18" charset="0"/>
              </a:rPr>
              <a:t>Pixie Dust</a:t>
            </a:r>
          </a:p>
        </p:txBody>
      </p:sp>
      <p:pic>
        <p:nvPicPr>
          <p:cNvPr id="27" name="Picture 26">
            <a:extLst>
              <a:ext uri="{FF2B5EF4-FFF2-40B4-BE49-F238E27FC236}">
                <a16:creationId xmlns:a16="http://schemas.microsoft.com/office/drawing/2014/main" id="{675BB293-335C-444E-B58B-B65020EFC05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20788" y="1272474"/>
            <a:ext cx="4859142" cy="3242199"/>
          </a:xfrm>
          <a:prstGeom prst="rect">
            <a:avLst/>
          </a:prstGeom>
          <a:ln>
            <a:noFill/>
          </a:ln>
          <a:effectLst/>
        </p:spPr>
      </p:pic>
      <p:sp>
        <p:nvSpPr>
          <p:cNvPr id="30" name="Rectangle 29">
            <a:extLst>
              <a:ext uri="{FF2B5EF4-FFF2-40B4-BE49-F238E27FC236}">
                <a16:creationId xmlns:a16="http://schemas.microsoft.com/office/drawing/2014/main" id="{31BA2427-CFEC-4E27-A1FB-95416CF7197C}"/>
              </a:ext>
            </a:extLst>
          </p:cNvPr>
          <p:cNvSpPr/>
          <p:nvPr/>
        </p:nvSpPr>
        <p:spPr>
          <a:xfrm>
            <a:off x="534718" y="458919"/>
            <a:ext cx="914400" cy="2011680"/>
          </a:xfrm>
          <a:prstGeom prst="rect">
            <a:avLst/>
          </a:prstGeom>
          <a:solidFill>
            <a:srgbClr val="5FC3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3C36671C-2E4F-401F-B359-8BC7587E5F32}"/>
              </a:ext>
            </a:extLst>
          </p:cNvPr>
          <p:cNvSpPr/>
          <p:nvPr/>
        </p:nvSpPr>
        <p:spPr>
          <a:xfrm>
            <a:off x="1546212" y="1464759"/>
            <a:ext cx="914400" cy="2011680"/>
          </a:xfrm>
          <a:prstGeom prst="rect">
            <a:avLst/>
          </a:prstGeom>
          <a:solidFill>
            <a:srgbClr val="F0C8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C6C394C3-8F88-48FC-9BE0-48BCAE61CE6A}"/>
              </a:ext>
            </a:extLst>
          </p:cNvPr>
          <p:cNvSpPr/>
          <p:nvPr/>
        </p:nvSpPr>
        <p:spPr>
          <a:xfrm>
            <a:off x="1546212" y="458919"/>
            <a:ext cx="914400" cy="914400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AFDC1155-5CE3-4AA2-928C-89D817FA0CEF}"/>
              </a:ext>
            </a:extLst>
          </p:cNvPr>
          <p:cNvSpPr/>
          <p:nvPr/>
        </p:nvSpPr>
        <p:spPr>
          <a:xfrm>
            <a:off x="534718" y="2562039"/>
            <a:ext cx="914400" cy="9144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169443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Rectangle 64">
            <a:extLst>
              <a:ext uri="{FF2B5EF4-FFF2-40B4-BE49-F238E27FC236}">
                <a16:creationId xmlns:a16="http://schemas.microsoft.com/office/drawing/2014/main" id="{14F35EAD-294C-430C-9A15-A4E316EA3B65}"/>
              </a:ext>
            </a:extLst>
          </p:cNvPr>
          <p:cNvSpPr/>
          <p:nvPr/>
        </p:nvSpPr>
        <p:spPr>
          <a:xfrm>
            <a:off x="5963478" y="0"/>
            <a:ext cx="6228522" cy="6858000"/>
          </a:xfrm>
          <a:prstGeom prst="rect">
            <a:avLst/>
          </a:prstGeom>
          <a:solidFill>
            <a:srgbClr val="ECF1F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" name="Rectangle 65">
            <a:extLst>
              <a:ext uri="{FF2B5EF4-FFF2-40B4-BE49-F238E27FC236}">
                <a16:creationId xmlns:a16="http://schemas.microsoft.com/office/drawing/2014/main" id="{FCD8D0A3-70DA-4A44-9345-82D2195DE09D}"/>
              </a:ext>
            </a:extLst>
          </p:cNvPr>
          <p:cNvSpPr/>
          <p:nvPr/>
        </p:nvSpPr>
        <p:spPr>
          <a:xfrm>
            <a:off x="5963478" y="397732"/>
            <a:ext cx="6228522" cy="4762569"/>
          </a:xfrm>
          <a:prstGeom prst="rect">
            <a:avLst/>
          </a:prstGeom>
          <a:solidFill>
            <a:srgbClr val="5794A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7" name="Rectangle 66">
            <a:extLst>
              <a:ext uri="{FF2B5EF4-FFF2-40B4-BE49-F238E27FC236}">
                <a16:creationId xmlns:a16="http://schemas.microsoft.com/office/drawing/2014/main" id="{31699473-D788-474C-AD5B-9D84CDEC15A7}"/>
              </a:ext>
            </a:extLst>
          </p:cNvPr>
          <p:cNvSpPr/>
          <p:nvPr/>
        </p:nvSpPr>
        <p:spPr>
          <a:xfrm>
            <a:off x="5963478" y="3565866"/>
            <a:ext cx="6228522" cy="3292134"/>
          </a:xfrm>
          <a:prstGeom prst="rect">
            <a:avLst/>
          </a:prstGeom>
          <a:solidFill>
            <a:srgbClr val="3F7B7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BD3E328C-C68D-43F5-9DAE-97ED8A7E7CB6}"/>
              </a:ext>
            </a:extLst>
          </p:cNvPr>
          <p:cNvSpPr/>
          <p:nvPr/>
        </p:nvSpPr>
        <p:spPr>
          <a:xfrm>
            <a:off x="7384926" y="4556580"/>
            <a:ext cx="320936" cy="607229"/>
          </a:xfrm>
          <a:prstGeom prst="rect">
            <a:avLst/>
          </a:prstGeom>
          <a:solidFill>
            <a:srgbClr val="C6A18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28EC98AA-9209-40AD-B6FE-C2A3C7D9F1BB}"/>
              </a:ext>
            </a:extLst>
          </p:cNvPr>
          <p:cNvSpPr/>
          <p:nvPr/>
        </p:nvSpPr>
        <p:spPr>
          <a:xfrm>
            <a:off x="7705862" y="4556580"/>
            <a:ext cx="320936" cy="607229"/>
          </a:xfrm>
          <a:prstGeom prst="rect">
            <a:avLst/>
          </a:prstGeom>
          <a:solidFill>
            <a:srgbClr val="CBA8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C49DD677-4EF8-44FE-B073-ED37C5167788}"/>
              </a:ext>
            </a:extLst>
          </p:cNvPr>
          <p:cNvSpPr/>
          <p:nvPr/>
        </p:nvSpPr>
        <p:spPr>
          <a:xfrm>
            <a:off x="7384926" y="4252966"/>
            <a:ext cx="320936" cy="511347"/>
          </a:xfrm>
          <a:prstGeom prst="rect">
            <a:avLst/>
          </a:prstGeom>
          <a:solidFill>
            <a:srgbClr val="0236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A4757CC6-1012-4950-A0CA-E2D41A81E0F2}"/>
              </a:ext>
            </a:extLst>
          </p:cNvPr>
          <p:cNvSpPr/>
          <p:nvPr/>
        </p:nvSpPr>
        <p:spPr>
          <a:xfrm>
            <a:off x="7705862" y="4252966"/>
            <a:ext cx="320936" cy="511347"/>
          </a:xfrm>
          <a:prstGeom prst="rect">
            <a:avLst/>
          </a:prstGeom>
          <a:solidFill>
            <a:srgbClr val="113C5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CA5DBEF1-6E66-459B-92EB-8373FA690434}"/>
              </a:ext>
            </a:extLst>
          </p:cNvPr>
          <p:cNvSpPr/>
          <p:nvPr/>
        </p:nvSpPr>
        <p:spPr>
          <a:xfrm>
            <a:off x="7115713" y="3728538"/>
            <a:ext cx="1167004" cy="814620"/>
          </a:xfrm>
          <a:prstGeom prst="ellipse">
            <a:avLst/>
          </a:prstGeom>
          <a:solidFill>
            <a:srgbClr val="113C5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4EBF493E-D741-485A-AF14-3C66018B681C}"/>
              </a:ext>
            </a:extLst>
          </p:cNvPr>
          <p:cNvSpPr/>
          <p:nvPr/>
        </p:nvSpPr>
        <p:spPr>
          <a:xfrm>
            <a:off x="7010850" y="3400693"/>
            <a:ext cx="1398169" cy="814620"/>
          </a:xfrm>
          <a:prstGeom prst="rect">
            <a:avLst/>
          </a:prstGeom>
          <a:solidFill>
            <a:srgbClr val="DF1F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7932AC0F-0E78-4449-B24E-C86268BD7DE3}"/>
              </a:ext>
            </a:extLst>
          </p:cNvPr>
          <p:cNvGrpSpPr/>
          <p:nvPr/>
        </p:nvGrpSpPr>
        <p:grpSpPr>
          <a:xfrm>
            <a:off x="6788133" y="1276782"/>
            <a:ext cx="1826674" cy="2177176"/>
            <a:chOff x="8987508" y="488271"/>
            <a:chExt cx="1826674" cy="2177176"/>
          </a:xfrm>
          <a:solidFill>
            <a:srgbClr val="F7C469"/>
          </a:solidFill>
        </p:grpSpPr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0DA62645-91AA-4A04-BD61-046DECD0D120}"/>
                </a:ext>
              </a:extLst>
            </p:cNvPr>
            <p:cNvSpPr/>
            <p:nvPr/>
          </p:nvSpPr>
          <p:spPr>
            <a:xfrm>
              <a:off x="8987508" y="838773"/>
              <a:ext cx="1826674" cy="182667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Isosceles Triangle 21">
              <a:extLst>
                <a:ext uri="{FF2B5EF4-FFF2-40B4-BE49-F238E27FC236}">
                  <a16:creationId xmlns:a16="http://schemas.microsoft.com/office/drawing/2014/main" id="{37BF6034-F64F-4D1C-A6F2-5540F844C5EB}"/>
                </a:ext>
              </a:extLst>
            </p:cNvPr>
            <p:cNvSpPr/>
            <p:nvPr/>
          </p:nvSpPr>
          <p:spPr>
            <a:xfrm>
              <a:off x="9094995" y="577048"/>
              <a:ext cx="1060704" cy="914400"/>
            </a:xfrm>
            <a:prstGeom prst="triangle">
              <a:avLst>
                <a:gd name="adj" fmla="val 21543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Isosceles Triangle 22">
              <a:extLst>
                <a:ext uri="{FF2B5EF4-FFF2-40B4-BE49-F238E27FC236}">
                  <a16:creationId xmlns:a16="http://schemas.microsoft.com/office/drawing/2014/main" id="{17B8E939-0972-490B-BCAF-96C93F13789B}"/>
                </a:ext>
              </a:extLst>
            </p:cNvPr>
            <p:cNvSpPr/>
            <p:nvPr/>
          </p:nvSpPr>
          <p:spPr>
            <a:xfrm>
              <a:off x="9442398" y="488271"/>
              <a:ext cx="1060704" cy="914400"/>
            </a:xfrm>
            <a:prstGeom prst="triangle">
              <a:avLst>
                <a:gd name="adj" fmla="val 21543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Isosceles Triangle 23">
              <a:extLst>
                <a:ext uri="{FF2B5EF4-FFF2-40B4-BE49-F238E27FC236}">
                  <a16:creationId xmlns:a16="http://schemas.microsoft.com/office/drawing/2014/main" id="{B756B7C0-4846-4F8B-9A61-A87CEFD74301}"/>
                </a:ext>
              </a:extLst>
            </p:cNvPr>
            <p:cNvSpPr/>
            <p:nvPr/>
          </p:nvSpPr>
          <p:spPr>
            <a:xfrm>
              <a:off x="9667215" y="586511"/>
              <a:ext cx="1060704" cy="914400"/>
            </a:xfrm>
            <a:prstGeom prst="triangle">
              <a:avLst>
                <a:gd name="adj" fmla="val 72598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Isosceles Triangle 24">
              <a:extLst>
                <a:ext uri="{FF2B5EF4-FFF2-40B4-BE49-F238E27FC236}">
                  <a16:creationId xmlns:a16="http://schemas.microsoft.com/office/drawing/2014/main" id="{18B8FD83-E559-4455-88ED-FC1DFD6F689F}"/>
                </a:ext>
              </a:extLst>
            </p:cNvPr>
            <p:cNvSpPr/>
            <p:nvPr/>
          </p:nvSpPr>
          <p:spPr>
            <a:xfrm>
              <a:off x="9377598" y="488271"/>
              <a:ext cx="1060704" cy="914400"/>
            </a:xfrm>
            <a:prstGeom prst="triangle">
              <a:avLst>
                <a:gd name="adj" fmla="val 72598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8" name="Oval 27">
            <a:extLst>
              <a:ext uri="{FF2B5EF4-FFF2-40B4-BE49-F238E27FC236}">
                <a16:creationId xmlns:a16="http://schemas.microsoft.com/office/drawing/2014/main" id="{5ACAAFBD-39D0-4A7B-801C-D7AAEA694209}"/>
              </a:ext>
            </a:extLst>
          </p:cNvPr>
          <p:cNvSpPr/>
          <p:nvPr/>
        </p:nvSpPr>
        <p:spPr>
          <a:xfrm>
            <a:off x="7384926" y="3054446"/>
            <a:ext cx="647298" cy="615843"/>
          </a:xfrm>
          <a:prstGeom prst="ellipse">
            <a:avLst/>
          </a:prstGeom>
          <a:solidFill>
            <a:srgbClr val="C6A18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: Rounded Corners 26">
            <a:extLst>
              <a:ext uri="{FF2B5EF4-FFF2-40B4-BE49-F238E27FC236}">
                <a16:creationId xmlns:a16="http://schemas.microsoft.com/office/drawing/2014/main" id="{92ACAE31-DC87-4C04-A0A4-DB9C49AD606C}"/>
              </a:ext>
            </a:extLst>
          </p:cNvPr>
          <p:cNvSpPr/>
          <p:nvPr/>
        </p:nvSpPr>
        <p:spPr>
          <a:xfrm>
            <a:off x="6721233" y="2686998"/>
            <a:ext cx="1974684" cy="373197"/>
          </a:xfrm>
          <a:prstGeom prst="roundRect">
            <a:avLst/>
          </a:prstGeom>
          <a:solidFill>
            <a:srgbClr val="C6A18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D29A09DE-4C13-498B-B08E-121AECDE4A1A}"/>
              </a:ext>
            </a:extLst>
          </p:cNvPr>
          <p:cNvSpPr/>
          <p:nvPr/>
        </p:nvSpPr>
        <p:spPr>
          <a:xfrm>
            <a:off x="6822874" y="2441904"/>
            <a:ext cx="1766657" cy="958788"/>
          </a:xfrm>
          <a:prstGeom prst="roundRect">
            <a:avLst/>
          </a:prstGeom>
          <a:solidFill>
            <a:srgbClr val="CBA8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5437185-C0DB-4EB2-AB90-5BD8B4BDCF2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26994" y="0"/>
            <a:ext cx="4572000" cy="6858000"/>
          </a:xfrm>
          <a:prstGeom prst="rect">
            <a:avLst/>
          </a:prstGeom>
        </p:spPr>
      </p:pic>
      <p:sp>
        <p:nvSpPr>
          <p:cNvPr id="11" name="Chord 10">
            <a:extLst>
              <a:ext uri="{FF2B5EF4-FFF2-40B4-BE49-F238E27FC236}">
                <a16:creationId xmlns:a16="http://schemas.microsoft.com/office/drawing/2014/main" id="{0E8380E0-B722-4B9F-9648-A1DD5FE4F28F}"/>
              </a:ext>
            </a:extLst>
          </p:cNvPr>
          <p:cNvSpPr/>
          <p:nvPr/>
        </p:nvSpPr>
        <p:spPr>
          <a:xfrm rot="18687105">
            <a:off x="7536037" y="2984592"/>
            <a:ext cx="345096" cy="345096"/>
          </a:xfrm>
          <a:prstGeom prst="chord">
            <a:avLst>
              <a:gd name="adj1" fmla="val 2700000"/>
              <a:gd name="adj2" fmla="val 13959627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D1B410C6-5140-41D4-A49C-EE07C1152BA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1214" t="60712" r="57495" b="15081"/>
          <a:stretch/>
        </p:blipFill>
        <p:spPr>
          <a:xfrm>
            <a:off x="2390576" y="1402671"/>
            <a:ext cx="1297937" cy="1660125"/>
          </a:xfrm>
          <a:prstGeom prst="rect">
            <a:avLst/>
          </a:prstGeom>
        </p:spPr>
      </p:pic>
      <p:sp>
        <p:nvSpPr>
          <p:cNvPr id="13" name="Oval 12">
            <a:extLst>
              <a:ext uri="{FF2B5EF4-FFF2-40B4-BE49-F238E27FC236}">
                <a16:creationId xmlns:a16="http://schemas.microsoft.com/office/drawing/2014/main" id="{E15D786A-F1AD-42EF-8ED0-C8F22C402AA1}"/>
              </a:ext>
            </a:extLst>
          </p:cNvPr>
          <p:cNvSpPr/>
          <p:nvPr/>
        </p:nvSpPr>
        <p:spPr>
          <a:xfrm>
            <a:off x="6925627" y="2337039"/>
            <a:ext cx="780235" cy="780235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91861144-C5D2-4391-BB1A-4670CCC20B0F}"/>
              </a:ext>
            </a:extLst>
          </p:cNvPr>
          <p:cNvSpPr/>
          <p:nvPr/>
        </p:nvSpPr>
        <p:spPr>
          <a:xfrm>
            <a:off x="7711308" y="2337039"/>
            <a:ext cx="780235" cy="780235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EDD9E945-187B-420F-B93C-0D06C11D9281}"/>
              </a:ext>
            </a:extLst>
          </p:cNvPr>
          <p:cNvGrpSpPr/>
          <p:nvPr/>
        </p:nvGrpSpPr>
        <p:grpSpPr>
          <a:xfrm>
            <a:off x="7064409" y="2516012"/>
            <a:ext cx="1021682" cy="241447"/>
            <a:chOff x="4761277" y="2237172"/>
            <a:chExt cx="1021682" cy="241447"/>
          </a:xfrm>
        </p:grpSpPr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0F14F072-C47C-4909-8565-9673B074C04A}"/>
                </a:ext>
              </a:extLst>
            </p:cNvPr>
            <p:cNvSpPr/>
            <p:nvPr/>
          </p:nvSpPr>
          <p:spPr>
            <a:xfrm>
              <a:off x="4761277" y="2237172"/>
              <a:ext cx="241447" cy="241447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FE4A2A74-615C-480B-BB36-633457A6F38B}"/>
                </a:ext>
              </a:extLst>
            </p:cNvPr>
            <p:cNvSpPr/>
            <p:nvPr/>
          </p:nvSpPr>
          <p:spPr>
            <a:xfrm>
              <a:off x="5541512" y="2237172"/>
              <a:ext cx="241447" cy="241447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8" name="Oval 17">
            <a:extLst>
              <a:ext uri="{FF2B5EF4-FFF2-40B4-BE49-F238E27FC236}">
                <a16:creationId xmlns:a16="http://schemas.microsoft.com/office/drawing/2014/main" id="{7749049A-4D9C-416C-A496-688CEF9FD763}"/>
              </a:ext>
            </a:extLst>
          </p:cNvPr>
          <p:cNvSpPr/>
          <p:nvPr/>
        </p:nvSpPr>
        <p:spPr>
          <a:xfrm>
            <a:off x="1071385" y="745725"/>
            <a:ext cx="221941" cy="221941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Chord 18">
            <a:extLst>
              <a:ext uri="{FF2B5EF4-FFF2-40B4-BE49-F238E27FC236}">
                <a16:creationId xmlns:a16="http://schemas.microsoft.com/office/drawing/2014/main" id="{758A0F6D-95FE-41EE-89F7-9708BC3A93CA}"/>
              </a:ext>
            </a:extLst>
          </p:cNvPr>
          <p:cNvSpPr/>
          <p:nvPr/>
        </p:nvSpPr>
        <p:spPr>
          <a:xfrm rot="18687105">
            <a:off x="518819" y="573177"/>
            <a:ext cx="345096" cy="345096"/>
          </a:xfrm>
          <a:prstGeom prst="chord">
            <a:avLst>
              <a:gd name="adj1" fmla="val 2700000"/>
              <a:gd name="adj2" fmla="val 13959627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Chord 19">
            <a:extLst>
              <a:ext uri="{FF2B5EF4-FFF2-40B4-BE49-F238E27FC236}">
                <a16:creationId xmlns:a16="http://schemas.microsoft.com/office/drawing/2014/main" id="{94668AF1-D7EC-43FE-A85C-C74E3E4092BB}"/>
              </a:ext>
            </a:extLst>
          </p:cNvPr>
          <p:cNvSpPr/>
          <p:nvPr/>
        </p:nvSpPr>
        <p:spPr>
          <a:xfrm rot="7806107">
            <a:off x="1542438" y="684146"/>
            <a:ext cx="345096" cy="345096"/>
          </a:xfrm>
          <a:prstGeom prst="chord">
            <a:avLst>
              <a:gd name="adj1" fmla="val 2700000"/>
              <a:gd name="adj2" fmla="val 13959627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Flowchart: Terminator 29">
            <a:extLst>
              <a:ext uri="{FF2B5EF4-FFF2-40B4-BE49-F238E27FC236}">
                <a16:creationId xmlns:a16="http://schemas.microsoft.com/office/drawing/2014/main" id="{9311CF68-ACE0-4313-BF1B-E5F8E1755059}"/>
              </a:ext>
            </a:extLst>
          </p:cNvPr>
          <p:cNvSpPr/>
          <p:nvPr/>
        </p:nvSpPr>
        <p:spPr>
          <a:xfrm rot="2408502">
            <a:off x="8221360" y="3532267"/>
            <a:ext cx="645993" cy="301752"/>
          </a:xfrm>
          <a:prstGeom prst="flowChartTerminator">
            <a:avLst/>
          </a:prstGeom>
          <a:solidFill>
            <a:srgbClr val="B7172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Flowchart: Terminator 30">
            <a:extLst>
              <a:ext uri="{FF2B5EF4-FFF2-40B4-BE49-F238E27FC236}">
                <a16:creationId xmlns:a16="http://schemas.microsoft.com/office/drawing/2014/main" id="{511AF287-C35F-4A08-91A9-D5447EC5148D}"/>
              </a:ext>
            </a:extLst>
          </p:cNvPr>
          <p:cNvSpPr/>
          <p:nvPr/>
        </p:nvSpPr>
        <p:spPr>
          <a:xfrm rot="19191498" flipH="1">
            <a:off x="6582021" y="3519412"/>
            <a:ext cx="645993" cy="301752"/>
          </a:xfrm>
          <a:prstGeom prst="flowChartTerminator">
            <a:avLst/>
          </a:prstGeom>
          <a:solidFill>
            <a:srgbClr val="B7172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Chord 37">
            <a:extLst>
              <a:ext uri="{FF2B5EF4-FFF2-40B4-BE49-F238E27FC236}">
                <a16:creationId xmlns:a16="http://schemas.microsoft.com/office/drawing/2014/main" id="{2F0C9EF9-8FC2-4362-98E0-EB31C786A53B}"/>
              </a:ext>
            </a:extLst>
          </p:cNvPr>
          <p:cNvSpPr/>
          <p:nvPr/>
        </p:nvSpPr>
        <p:spPr>
          <a:xfrm rot="7806107">
            <a:off x="7215089" y="4929547"/>
            <a:ext cx="448201" cy="448201"/>
          </a:xfrm>
          <a:prstGeom prst="chord">
            <a:avLst>
              <a:gd name="adj1" fmla="val 2700000"/>
              <a:gd name="adj2" fmla="val 13959627"/>
            </a:avLst>
          </a:prstGeom>
          <a:solidFill>
            <a:srgbClr val="C29A8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Chord 38">
            <a:extLst>
              <a:ext uri="{FF2B5EF4-FFF2-40B4-BE49-F238E27FC236}">
                <a16:creationId xmlns:a16="http://schemas.microsoft.com/office/drawing/2014/main" id="{E5202C43-42E6-4272-BB52-C71D6CFB5D90}"/>
              </a:ext>
            </a:extLst>
          </p:cNvPr>
          <p:cNvSpPr/>
          <p:nvPr/>
        </p:nvSpPr>
        <p:spPr>
          <a:xfrm rot="13793893" flipH="1">
            <a:off x="7742847" y="4929548"/>
            <a:ext cx="448201" cy="448201"/>
          </a:xfrm>
          <a:prstGeom prst="chord">
            <a:avLst>
              <a:gd name="adj1" fmla="val 2700000"/>
              <a:gd name="adj2" fmla="val 13959627"/>
            </a:avLst>
          </a:prstGeom>
          <a:solidFill>
            <a:srgbClr val="C9A59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Oval 51">
            <a:extLst>
              <a:ext uri="{FF2B5EF4-FFF2-40B4-BE49-F238E27FC236}">
                <a16:creationId xmlns:a16="http://schemas.microsoft.com/office/drawing/2014/main" id="{D66CB43E-7FF6-44A1-8C7A-A064B29504F8}"/>
              </a:ext>
            </a:extLst>
          </p:cNvPr>
          <p:cNvSpPr/>
          <p:nvPr/>
        </p:nvSpPr>
        <p:spPr>
          <a:xfrm>
            <a:off x="10273472" y="3124333"/>
            <a:ext cx="647298" cy="615843"/>
          </a:xfrm>
          <a:prstGeom prst="ellipse">
            <a:avLst/>
          </a:prstGeom>
          <a:solidFill>
            <a:srgbClr val="C6A18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Rectangle: Rounded Corners 52">
            <a:extLst>
              <a:ext uri="{FF2B5EF4-FFF2-40B4-BE49-F238E27FC236}">
                <a16:creationId xmlns:a16="http://schemas.microsoft.com/office/drawing/2014/main" id="{FA45532A-2FA6-456A-814A-95E54929789C}"/>
              </a:ext>
            </a:extLst>
          </p:cNvPr>
          <p:cNvSpPr/>
          <p:nvPr/>
        </p:nvSpPr>
        <p:spPr>
          <a:xfrm>
            <a:off x="9609779" y="2756885"/>
            <a:ext cx="1974684" cy="373197"/>
          </a:xfrm>
          <a:prstGeom prst="roundRect">
            <a:avLst/>
          </a:prstGeom>
          <a:solidFill>
            <a:srgbClr val="C6A18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Rectangle: Rounded Corners 53">
            <a:extLst>
              <a:ext uri="{FF2B5EF4-FFF2-40B4-BE49-F238E27FC236}">
                <a16:creationId xmlns:a16="http://schemas.microsoft.com/office/drawing/2014/main" id="{DCA0642C-38C2-43F5-B97F-F5B2FA3B1610}"/>
              </a:ext>
            </a:extLst>
          </p:cNvPr>
          <p:cNvSpPr/>
          <p:nvPr/>
        </p:nvSpPr>
        <p:spPr>
          <a:xfrm>
            <a:off x="9711420" y="2511791"/>
            <a:ext cx="1766657" cy="958788"/>
          </a:xfrm>
          <a:prstGeom prst="roundRect">
            <a:avLst/>
          </a:prstGeom>
          <a:solidFill>
            <a:srgbClr val="CBA8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Chord 54">
            <a:extLst>
              <a:ext uri="{FF2B5EF4-FFF2-40B4-BE49-F238E27FC236}">
                <a16:creationId xmlns:a16="http://schemas.microsoft.com/office/drawing/2014/main" id="{C7D3A41C-4711-4342-9EA0-2D6E8C25FA9C}"/>
              </a:ext>
            </a:extLst>
          </p:cNvPr>
          <p:cNvSpPr/>
          <p:nvPr/>
        </p:nvSpPr>
        <p:spPr>
          <a:xfrm rot="18687105">
            <a:off x="10424583" y="3054479"/>
            <a:ext cx="345096" cy="345096"/>
          </a:xfrm>
          <a:prstGeom prst="chord">
            <a:avLst>
              <a:gd name="adj1" fmla="val 2700000"/>
              <a:gd name="adj2" fmla="val 13959627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Oval 55">
            <a:extLst>
              <a:ext uri="{FF2B5EF4-FFF2-40B4-BE49-F238E27FC236}">
                <a16:creationId xmlns:a16="http://schemas.microsoft.com/office/drawing/2014/main" id="{A59489FE-C304-461E-AB50-1D3001D06C0F}"/>
              </a:ext>
            </a:extLst>
          </p:cNvPr>
          <p:cNvSpPr/>
          <p:nvPr/>
        </p:nvSpPr>
        <p:spPr>
          <a:xfrm>
            <a:off x="9814173" y="2406926"/>
            <a:ext cx="780235" cy="780235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Oval 56">
            <a:extLst>
              <a:ext uri="{FF2B5EF4-FFF2-40B4-BE49-F238E27FC236}">
                <a16:creationId xmlns:a16="http://schemas.microsoft.com/office/drawing/2014/main" id="{DF1F8FD7-7344-4EF2-A113-72616EF3580C}"/>
              </a:ext>
            </a:extLst>
          </p:cNvPr>
          <p:cNvSpPr/>
          <p:nvPr/>
        </p:nvSpPr>
        <p:spPr>
          <a:xfrm>
            <a:off x="10599854" y="2406926"/>
            <a:ext cx="780235" cy="780235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8" name="Group 57">
            <a:extLst>
              <a:ext uri="{FF2B5EF4-FFF2-40B4-BE49-F238E27FC236}">
                <a16:creationId xmlns:a16="http://schemas.microsoft.com/office/drawing/2014/main" id="{50A967C4-F2BC-48B0-B464-BCC909D30E53}"/>
              </a:ext>
            </a:extLst>
          </p:cNvPr>
          <p:cNvGrpSpPr/>
          <p:nvPr/>
        </p:nvGrpSpPr>
        <p:grpSpPr>
          <a:xfrm>
            <a:off x="10086290" y="2725595"/>
            <a:ext cx="1021682" cy="241447"/>
            <a:chOff x="4761277" y="2237172"/>
            <a:chExt cx="1021682" cy="241447"/>
          </a:xfrm>
        </p:grpSpPr>
        <p:sp>
          <p:nvSpPr>
            <p:cNvPr id="59" name="Oval 58">
              <a:extLst>
                <a:ext uri="{FF2B5EF4-FFF2-40B4-BE49-F238E27FC236}">
                  <a16:creationId xmlns:a16="http://schemas.microsoft.com/office/drawing/2014/main" id="{31093A87-9446-49A4-B317-9D94EF1346C7}"/>
                </a:ext>
              </a:extLst>
            </p:cNvPr>
            <p:cNvSpPr/>
            <p:nvPr/>
          </p:nvSpPr>
          <p:spPr>
            <a:xfrm>
              <a:off x="4761277" y="2237172"/>
              <a:ext cx="241447" cy="241447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Oval 59">
              <a:extLst>
                <a:ext uri="{FF2B5EF4-FFF2-40B4-BE49-F238E27FC236}">
                  <a16:creationId xmlns:a16="http://schemas.microsoft.com/office/drawing/2014/main" id="{2F2600E8-1701-4199-B532-1C53487076EC}"/>
                </a:ext>
              </a:extLst>
            </p:cNvPr>
            <p:cNvSpPr/>
            <p:nvPr/>
          </p:nvSpPr>
          <p:spPr>
            <a:xfrm>
              <a:off x="5541512" y="2237172"/>
              <a:ext cx="241447" cy="241447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61" name="Flowchart: Terminator 60">
            <a:extLst>
              <a:ext uri="{FF2B5EF4-FFF2-40B4-BE49-F238E27FC236}">
                <a16:creationId xmlns:a16="http://schemas.microsoft.com/office/drawing/2014/main" id="{B791BE65-DC8F-4110-84B1-FDCD073502C4}"/>
              </a:ext>
            </a:extLst>
          </p:cNvPr>
          <p:cNvSpPr/>
          <p:nvPr/>
        </p:nvSpPr>
        <p:spPr>
          <a:xfrm rot="2408502">
            <a:off x="11109906" y="3602154"/>
            <a:ext cx="645993" cy="301752"/>
          </a:xfrm>
          <a:prstGeom prst="flowChartTerminator">
            <a:avLst/>
          </a:prstGeom>
          <a:solidFill>
            <a:srgbClr val="B7172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2" name="Flowchart: Terminator 61">
            <a:extLst>
              <a:ext uri="{FF2B5EF4-FFF2-40B4-BE49-F238E27FC236}">
                <a16:creationId xmlns:a16="http://schemas.microsoft.com/office/drawing/2014/main" id="{F6A13E6B-8469-4D26-ABF6-9050E7BBBE7F}"/>
              </a:ext>
            </a:extLst>
          </p:cNvPr>
          <p:cNvSpPr/>
          <p:nvPr/>
        </p:nvSpPr>
        <p:spPr>
          <a:xfrm rot="19191498" flipH="1">
            <a:off x="9470567" y="3589299"/>
            <a:ext cx="645993" cy="301752"/>
          </a:xfrm>
          <a:prstGeom prst="flowChartTerminator">
            <a:avLst/>
          </a:prstGeom>
          <a:solidFill>
            <a:srgbClr val="B7172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3" name="Chord 62">
            <a:extLst>
              <a:ext uri="{FF2B5EF4-FFF2-40B4-BE49-F238E27FC236}">
                <a16:creationId xmlns:a16="http://schemas.microsoft.com/office/drawing/2014/main" id="{9B4EDFDF-35F6-46D1-995A-830CF7065959}"/>
              </a:ext>
            </a:extLst>
          </p:cNvPr>
          <p:cNvSpPr/>
          <p:nvPr/>
        </p:nvSpPr>
        <p:spPr>
          <a:xfrm rot="7806107">
            <a:off x="10103635" y="4999434"/>
            <a:ext cx="448201" cy="448201"/>
          </a:xfrm>
          <a:prstGeom prst="chord">
            <a:avLst>
              <a:gd name="adj1" fmla="val 2700000"/>
              <a:gd name="adj2" fmla="val 13959627"/>
            </a:avLst>
          </a:prstGeom>
          <a:solidFill>
            <a:srgbClr val="C29A8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4" name="Chord 63">
            <a:extLst>
              <a:ext uri="{FF2B5EF4-FFF2-40B4-BE49-F238E27FC236}">
                <a16:creationId xmlns:a16="http://schemas.microsoft.com/office/drawing/2014/main" id="{451D80DD-46A2-4D5A-9464-B4AE1E492D06}"/>
              </a:ext>
            </a:extLst>
          </p:cNvPr>
          <p:cNvSpPr/>
          <p:nvPr/>
        </p:nvSpPr>
        <p:spPr>
          <a:xfrm rot="13793893" flipH="1">
            <a:off x="10631393" y="4999435"/>
            <a:ext cx="448201" cy="448201"/>
          </a:xfrm>
          <a:prstGeom prst="chord">
            <a:avLst>
              <a:gd name="adj1" fmla="val 2700000"/>
              <a:gd name="adj2" fmla="val 13959627"/>
            </a:avLst>
          </a:prstGeom>
          <a:solidFill>
            <a:srgbClr val="C9A59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90A9D0D5-5C82-4C21-BD41-EDF8001B59F9}"/>
              </a:ext>
            </a:extLst>
          </p:cNvPr>
          <p:cNvSpPr/>
          <p:nvPr/>
        </p:nvSpPr>
        <p:spPr>
          <a:xfrm>
            <a:off x="10273472" y="4626467"/>
            <a:ext cx="320936" cy="607229"/>
          </a:xfrm>
          <a:prstGeom prst="rect">
            <a:avLst/>
          </a:prstGeom>
          <a:solidFill>
            <a:srgbClr val="C6A18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880157A6-BBED-476C-858A-DFA8E74EC150}"/>
              </a:ext>
            </a:extLst>
          </p:cNvPr>
          <p:cNvSpPr/>
          <p:nvPr/>
        </p:nvSpPr>
        <p:spPr>
          <a:xfrm>
            <a:off x="10594408" y="4626467"/>
            <a:ext cx="320936" cy="607229"/>
          </a:xfrm>
          <a:prstGeom prst="rect">
            <a:avLst/>
          </a:prstGeom>
          <a:solidFill>
            <a:srgbClr val="CBA8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7D5E06AE-83F1-4AB8-A885-99D375CBE7B0}"/>
              </a:ext>
            </a:extLst>
          </p:cNvPr>
          <p:cNvSpPr/>
          <p:nvPr/>
        </p:nvSpPr>
        <p:spPr>
          <a:xfrm>
            <a:off x="10273472" y="4322853"/>
            <a:ext cx="320936" cy="511347"/>
          </a:xfrm>
          <a:prstGeom prst="rect">
            <a:avLst/>
          </a:prstGeom>
          <a:solidFill>
            <a:srgbClr val="0236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707EDFEC-4E62-49AB-9D58-14E2A898896B}"/>
              </a:ext>
            </a:extLst>
          </p:cNvPr>
          <p:cNvSpPr/>
          <p:nvPr/>
        </p:nvSpPr>
        <p:spPr>
          <a:xfrm>
            <a:off x="10594408" y="4322853"/>
            <a:ext cx="320936" cy="511347"/>
          </a:xfrm>
          <a:prstGeom prst="rect">
            <a:avLst/>
          </a:prstGeom>
          <a:solidFill>
            <a:srgbClr val="113C5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Oval 43">
            <a:extLst>
              <a:ext uri="{FF2B5EF4-FFF2-40B4-BE49-F238E27FC236}">
                <a16:creationId xmlns:a16="http://schemas.microsoft.com/office/drawing/2014/main" id="{85A07929-DE09-4664-A3A4-FF12367C2117}"/>
              </a:ext>
            </a:extLst>
          </p:cNvPr>
          <p:cNvSpPr/>
          <p:nvPr/>
        </p:nvSpPr>
        <p:spPr>
          <a:xfrm>
            <a:off x="10004259" y="3798425"/>
            <a:ext cx="1167004" cy="814620"/>
          </a:xfrm>
          <a:prstGeom prst="ellipse">
            <a:avLst/>
          </a:prstGeom>
          <a:solidFill>
            <a:srgbClr val="113C5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F766F812-E77E-4E11-945A-3C2E41868808}"/>
              </a:ext>
            </a:extLst>
          </p:cNvPr>
          <p:cNvSpPr/>
          <p:nvPr/>
        </p:nvSpPr>
        <p:spPr>
          <a:xfrm>
            <a:off x="9899396" y="3470580"/>
            <a:ext cx="1398169" cy="814620"/>
          </a:xfrm>
          <a:prstGeom prst="rect">
            <a:avLst/>
          </a:prstGeom>
          <a:solidFill>
            <a:srgbClr val="DF1F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6" name="Group 45">
            <a:extLst>
              <a:ext uri="{FF2B5EF4-FFF2-40B4-BE49-F238E27FC236}">
                <a16:creationId xmlns:a16="http://schemas.microsoft.com/office/drawing/2014/main" id="{FFD2A4FB-783A-46CB-BA5D-5DBD908D12B1}"/>
              </a:ext>
            </a:extLst>
          </p:cNvPr>
          <p:cNvGrpSpPr/>
          <p:nvPr/>
        </p:nvGrpSpPr>
        <p:grpSpPr>
          <a:xfrm>
            <a:off x="9676679" y="1346669"/>
            <a:ext cx="1826674" cy="2177176"/>
            <a:chOff x="8987508" y="488271"/>
            <a:chExt cx="1826674" cy="2177176"/>
          </a:xfrm>
          <a:solidFill>
            <a:srgbClr val="F7C469"/>
          </a:solidFill>
        </p:grpSpPr>
        <p:sp>
          <p:nvSpPr>
            <p:cNvPr id="47" name="Oval 46">
              <a:extLst>
                <a:ext uri="{FF2B5EF4-FFF2-40B4-BE49-F238E27FC236}">
                  <a16:creationId xmlns:a16="http://schemas.microsoft.com/office/drawing/2014/main" id="{11823FFA-E771-4D3C-9ACF-D3432F1C5448}"/>
                </a:ext>
              </a:extLst>
            </p:cNvPr>
            <p:cNvSpPr/>
            <p:nvPr/>
          </p:nvSpPr>
          <p:spPr>
            <a:xfrm>
              <a:off x="8987508" y="838773"/>
              <a:ext cx="1826674" cy="182667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Isosceles Triangle 47">
              <a:extLst>
                <a:ext uri="{FF2B5EF4-FFF2-40B4-BE49-F238E27FC236}">
                  <a16:creationId xmlns:a16="http://schemas.microsoft.com/office/drawing/2014/main" id="{193B8ED0-FD98-40C8-B1BE-DA7C442BB269}"/>
                </a:ext>
              </a:extLst>
            </p:cNvPr>
            <p:cNvSpPr/>
            <p:nvPr/>
          </p:nvSpPr>
          <p:spPr>
            <a:xfrm>
              <a:off x="9094995" y="577048"/>
              <a:ext cx="1060704" cy="914400"/>
            </a:xfrm>
            <a:prstGeom prst="triangle">
              <a:avLst>
                <a:gd name="adj" fmla="val 21543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Isosceles Triangle 48">
              <a:extLst>
                <a:ext uri="{FF2B5EF4-FFF2-40B4-BE49-F238E27FC236}">
                  <a16:creationId xmlns:a16="http://schemas.microsoft.com/office/drawing/2014/main" id="{D069AF4C-318E-4AF0-9B01-CDCEA505BABF}"/>
                </a:ext>
              </a:extLst>
            </p:cNvPr>
            <p:cNvSpPr/>
            <p:nvPr/>
          </p:nvSpPr>
          <p:spPr>
            <a:xfrm>
              <a:off x="9442398" y="488271"/>
              <a:ext cx="1060704" cy="914400"/>
            </a:xfrm>
            <a:prstGeom prst="triangle">
              <a:avLst>
                <a:gd name="adj" fmla="val 21543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Isosceles Triangle 49">
              <a:extLst>
                <a:ext uri="{FF2B5EF4-FFF2-40B4-BE49-F238E27FC236}">
                  <a16:creationId xmlns:a16="http://schemas.microsoft.com/office/drawing/2014/main" id="{17FE94A2-67C5-448C-982D-878E5F46000D}"/>
                </a:ext>
              </a:extLst>
            </p:cNvPr>
            <p:cNvSpPr/>
            <p:nvPr/>
          </p:nvSpPr>
          <p:spPr>
            <a:xfrm>
              <a:off x="9667215" y="586511"/>
              <a:ext cx="1060704" cy="914400"/>
            </a:xfrm>
            <a:prstGeom prst="triangle">
              <a:avLst>
                <a:gd name="adj" fmla="val 72598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Isosceles Triangle 50">
              <a:extLst>
                <a:ext uri="{FF2B5EF4-FFF2-40B4-BE49-F238E27FC236}">
                  <a16:creationId xmlns:a16="http://schemas.microsoft.com/office/drawing/2014/main" id="{57932C22-ACC0-494D-A24A-3768440EF4D7}"/>
                </a:ext>
              </a:extLst>
            </p:cNvPr>
            <p:cNvSpPr/>
            <p:nvPr/>
          </p:nvSpPr>
          <p:spPr>
            <a:xfrm>
              <a:off x="9377598" y="488271"/>
              <a:ext cx="1060704" cy="914400"/>
            </a:xfrm>
            <a:prstGeom prst="triangle">
              <a:avLst>
                <a:gd name="adj" fmla="val 72598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20083881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18174</TotalTime>
  <Words>134</Words>
  <Application>Microsoft Office PowerPoint</Application>
  <PresentationFormat>Widescreen</PresentationFormat>
  <Paragraphs>39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3" baseType="lpstr">
      <vt:lpstr>Alloy Ink</vt:lpstr>
      <vt:lpstr>Arial</vt:lpstr>
      <vt:lpstr>Avenir Next LT Pro Light</vt:lpstr>
      <vt:lpstr>Calibri</vt:lpstr>
      <vt:lpstr>Calibri Light</vt:lpstr>
      <vt:lpstr>Times New Roman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Nathan Taylor</dc:creator>
  <cp:lastModifiedBy>Nathan Taylor</cp:lastModifiedBy>
  <cp:revision>44</cp:revision>
  <dcterms:created xsi:type="dcterms:W3CDTF">2020-04-14T05:32:36Z</dcterms:created>
  <dcterms:modified xsi:type="dcterms:W3CDTF">2020-05-18T00:51:56Z</dcterms:modified>
</cp:coreProperties>
</file>

<file path=docProps/thumbnail.jpeg>
</file>